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4" r:id="rId3"/>
    <p:sldId id="259" r:id="rId4"/>
    <p:sldId id="261" r:id="rId5"/>
    <p:sldId id="260" r:id="rId6"/>
    <p:sldId id="262" r:id="rId7"/>
    <p:sldId id="268" r:id="rId8"/>
    <p:sldId id="263" r:id="rId9"/>
    <p:sldId id="269" r:id="rId10"/>
    <p:sldId id="270" r:id="rId11"/>
    <p:sldId id="271" r:id="rId12"/>
    <p:sldId id="266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1/25/2020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1/25/2020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23996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0" y="1981201"/>
            <a:ext cx="457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Light Intensity Monitoring and Automation of Street Light Control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62"/>
          </a:xfrm>
        </p:spPr>
        <p:txBody>
          <a:bodyPr/>
          <a:lstStyle/>
          <a:p>
            <a:r>
              <a:rPr lang="en-US" dirty="0" smtClean="0"/>
              <a:t>ABSTRACT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066800"/>
            <a:ext cx="7498080" cy="5181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main goal of this project is to implement an auto-intensity control of the LED based street light system that uses solar energy to conserve the electrical power on the streetlight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busing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Raspberry Pi board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As the traffic decreases slowly in late night hours, the intensity is reduced progressively till morning to save energy, and thus, the street lights remain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switched-on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at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dusk,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then switch off at the dawn, automatically. The process repeats every day.</a:t>
            </a:r>
          </a:p>
          <a:p>
            <a:pPr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switches of lights are turned ON/OFF physically by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worker 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each one of the zones (Fig 2). This prompts the rising 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work and time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As it is human activity it is slanted to flaws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Existing strategies like enrolling the protest, killing on/the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light physically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is monotonous and requires work. The new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methodology customized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ON/OFF and blame acknowledgment without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human mediation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is less requesting when stood out from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present Framework.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Disadvantages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600200" y="1371601"/>
            <a:ext cx="6705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Performance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is low a direct result of l tasks and controls.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Cannot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screen the road light from remote spots, physical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intercession 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required at each purpose of time.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Wastage of Power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Expensive process.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Time Consuming and there is no best 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class/smart.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Proposed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proposed system uses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raspberry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Pi board and battery for power supply. In this project, a solar panel is used to charge the battery. A charge controller circuit is used to control the charging. A string of the LED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are interfaced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the Raspberry Pi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board with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help of a MOSFET device.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intensity control of the LED light is possible by varying the duty cycle from a DC source. A Raspberry Pi board is engaged to provide different intensities at the different times of night using PWM technique. A charge controller is used for protecting the battery from overcharging, overload and deep discharge protection.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Automatic Switching 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Street lights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Maintenance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Cost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Reduction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Energy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Saving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Reduction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manpower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Safety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Security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Longer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life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reliability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Works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based on intensity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control.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BLOCK DIAGRAM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Literature Survey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219200" y="762000"/>
          <a:ext cx="7499352" cy="5804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4838"/>
                <a:gridCol w="1874838"/>
                <a:gridCol w="374967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CONCEPT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, “A high efficiency autonomous street lighting system based on solar energy and LEDs,”.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M. A. D. Costa, G. H. Costa, A. S. dos Santos, L. Schulch, and </a:t>
                      </a: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J.R.Pinheiro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dirty="0" smtClean="0"/>
                        <a:t>This paper proposes energy efficient of automatic street lighting system based on low cost Adriano.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, “Development of an energy efficient street light driving system,”.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P.-Y.Chen,Y.-H.Liu,Y.-T. Yau, and H. C. Lee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 objective of this paper is to form an intelligent lamp post using zigbee network of devices. The newly proposed system offer higher efficiency and considerable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savingsin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power.</a:t>
                      </a:r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990600" y="0"/>
          <a:ext cx="7791450" cy="6628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7150"/>
                <a:gridCol w="2597150"/>
                <a:gridCol w="25971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CONCEPT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“Design  of new intelligent street light control system,”.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W. Yue, S. Changhong, Z. Xianghong, and Y. Wei,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 proposed LED lighting system can automatically adjust the light intensity values by sensing the intensity of sunlight to enhance energy efficiency. </a:t>
                      </a:r>
                      <a:endParaRPr lang="en-US" sz="1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“Wireless monitoring system of street lamps based on zigbee,”.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L. Jianyi, J. Xiulong, and M. Qianjie, 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proposed street lighting system is highly energy efficient and automated. It uses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Zig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Bee-based wireless devices due to which street lamp system becomes more efficient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Windows 7/8/10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Virtual machine (</a:t>
            </a:r>
            <a:r>
              <a:rPr lang="en-US" dirty="0" err="1" smtClean="0"/>
              <a:t>ubuntu</a:t>
            </a:r>
            <a:r>
              <a:rPr lang="en-US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Ns2 Simulator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</a:t>
            </a:r>
            <a:r>
              <a:rPr lang="en-US" b="1" dirty="0" smtClean="0"/>
              <a:t>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Keyboard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Mouse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Hard disk 500GB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44562"/>
          </a:xfrm>
        </p:spPr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029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95400" y="1219199"/>
            <a:ext cx="74676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1]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M. A. D. Costa, G. H. Costa, A. S. dos Santos, L. Schulch, and 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J.R.Pinheiro, “A high efficiency autonomous street lighting system based on solar energy and LEDs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,”.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]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P.-Y.Chen,Y.-H.Liu,Y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.-T. Yau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H. 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Lee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“Development of an energy efficient street light driving system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,”.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3] W. Yue, S. Changhong, Z. Xianghong, and Y. Wei, “Design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new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intelligent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street light control system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,”.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4] L. Jianyi, J. Xiulong, and M. Qianjie, “Wireless monitoring system of street lamps based on zigbee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,”.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58674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Oditis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I.;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Bicevskis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J. The concept of automated process control.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Adetiba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E.; Matthews, V.O.;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Awelewa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A.A.; Samuel, I.A.;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Badejo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J.A. Automatic electrical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appliances control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panel based on infrared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Wi-Fi: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framework for electrical energy conservation.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Ding, D.; Cooper, R.A.;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Pasquina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P.F.;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Fici-Pasquina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L.F. Sensor technology for smart homes.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Granzer,W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.;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Praus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F.;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Kastner,W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Security in building automation systems.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169</TotalTime>
  <Words>857</Words>
  <Application>Microsoft Office PowerPoint</Application>
  <PresentationFormat>On-screen Show (4:3)</PresentationFormat>
  <Paragraphs>73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Solstice</vt:lpstr>
      <vt:lpstr>      </vt:lpstr>
      <vt:lpstr>ABSTRACT</vt:lpstr>
      <vt:lpstr>Existing System</vt:lpstr>
      <vt:lpstr>Disadvantages</vt:lpstr>
      <vt:lpstr>Proposed System</vt:lpstr>
      <vt:lpstr>Advantages</vt:lpstr>
      <vt:lpstr>BLOCK DIAGRAM</vt:lpstr>
      <vt:lpstr>Literature Survey</vt:lpstr>
      <vt:lpstr>Slide 9</vt:lpstr>
      <vt:lpstr>SOFTWARE REQUIREMENTS:</vt:lpstr>
      <vt:lpstr>HARDWARE REQUIREMENTS:</vt:lpstr>
      <vt:lpstr>References</vt:lpstr>
      <vt:lpstr>Slide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Mohan</dc:creator>
  <cp:lastModifiedBy>TTS</cp:lastModifiedBy>
  <cp:revision>66</cp:revision>
  <dcterms:created xsi:type="dcterms:W3CDTF">2006-08-16T00:00:00Z</dcterms:created>
  <dcterms:modified xsi:type="dcterms:W3CDTF">2020-01-25T13:44:55Z</dcterms:modified>
</cp:coreProperties>
</file>