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1" r:id="rId4"/>
    <p:sldId id="258" r:id="rId5"/>
    <p:sldId id="267" r:id="rId6"/>
    <p:sldId id="259" r:id="rId7"/>
    <p:sldId id="260" r:id="rId8"/>
    <p:sldId id="262" r:id="rId9"/>
    <p:sldId id="268" r:id="rId10"/>
    <p:sldId id="270" r:id="rId11"/>
    <p:sldId id="264" r:id="rId12"/>
    <p:sldId id="265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77778" autoAdjust="0"/>
  </p:normalViewPr>
  <p:slideViewPr>
    <p:cSldViewPr>
      <p:cViewPr varScale="1">
        <p:scale>
          <a:sx n="56" d="100"/>
          <a:sy n="56" d="100"/>
        </p:scale>
        <p:origin x="-17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1/23/2020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1/23/2020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1850064"/>
            <a:ext cx="7696200" cy="969336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6000" b="1" dirty="0" smtClean="0">
                <a:latin typeface="Times New Roman" pitchFamily="18" charset="0"/>
                <a:ea typeface="Tahoma" pitchFamily="34" charset="0"/>
                <a:cs typeface="Times New Roman" pitchFamily="18" charset="0"/>
              </a:rPr>
              <a:t>TNPL</a:t>
            </a:r>
            <a:endParaRPr lang="en-US" sz="6000" b="1" dirty="0"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62"/>
          </a:xfrm>
        </p:spPr>
        <p:txBody>
          <a:bodyPr/>
          <a:lstStyle/>
          <a:p>
            <a:r>
              <a:rPr lang="en-US" dirty="0" smtClean="0"/>
              <a:t>ABSTRACT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562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endParaRPr lang="en-US" sz="2000" dirty="0" smtClean="0"/>
          </a:p>
          <a:p>
            <a:pPr algn="just">
              <a:lnSpc>
                <a:spcPct val="150000"/>
              </a:lnSpc>
              <a:buNone/>
            </a:pPr>
            <a:endParaRPr lang="en-US" sz="2000" dirty="0" smtClean="0"/>
          </a:p>
          <a:p>
            <a:pPr>
              <a:lnSpc>
                <a:spcPct val="150000"/>
              </a:lnSpc>
              <a:buNone/>
            </a:pPr>
            <a:endParaRPr lang="en-US" sz="1800" dirty="0" smtClean="0"/>
          </a:p>
          <a:p>
            <a:pPr>
              <a:lnSpc>
                <a:spcPct val="150000"/>
              </a:lnSpc>
              <a:buNone/>
            </a:pPr>
            <a:endParaRPr lang="en-US" sz="1800" dirty="0" smtClean="0"/>
          </a:p>
          <a:p>
            <a:pPr>
              <a:lnSpc>
                <a:spcPct val="150000"/>
              </a:lnSpc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Existing System: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219200"/>
            <a:ext cx="7498080" cy="5334000"/>
          </a:xfrm>
        </p:spPr>
        <p:txBody>
          <a:bodyPr>
            <a:noAutofit/>
          </a:bodyPr>
          <a:lstStyle/>
          <a:p>
            <a:pPr lvl="1">
              <a:lnSpc>
                <a:spcPct val="17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5867400"/>
          </a:xfrm>
        </p:spPr>
        <p:txBody>
          <a:bodyPr/>
          <a:lstStyle/>
          <a:p>
            <a:pPr marL="365760" lvl="1" indent="-283464">
              <a:lnSpc>
                <a:spcPct val="150000"/>
              </a:lnSpc>
              <a:spcBef>
                <a:spcPts val="600"/>
              </a:spcBef>
              <a:buSzPct val="80000"/>
              <a:buFont typeface="Wingdings" pitchFamily="2" charset="2"/>
              <a:buChar char="v"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lvl="1" indent="-283464">
              <a:lnSpc>
                <a:spcPct val="150000"/>
              </a:lnSpc>
              <a:spcBef>
                <a:spcPts val="600"/>
              </a:spcBef>
              <a:buSzPct val="80000"/>
              <a:buFont typeface="Wingdings" pitchFamily="2" charset="2"/>
              <a:buChar char="v"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Drawback :</a:t>
            </a:r>
            <a:br>
              <a:rPr lang="en-US" b="1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Proposed Work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ADVANTAGES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219200"/>
            <a:ext cx="7498080" cy="502920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334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Literature Review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219200" y="914400"/>
          <a:ext cx="7715250" cy="118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TITLE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AUTHOR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CONCEPT</a:t>
                      </a: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en-US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en-US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143000" y="304800"/>
          <a:ext cx="7791450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7150"/>
                <a:gridCol w="2597150"/>
                <a:gridCol w="25971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AUTHOR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CONCEPT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endParaRPr lang="en-US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38120">
                <a:tc>
                  <a:txBody>
                    <a:bodyPr/>
                    <a:lstStyle/>
                    <a:p>
                      <a:pPr algn="ctr"/>
                      <a:endParaRPr lang="en-US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800" b="1" dirty="0" smtClean="0"/>
              <a:t>System		:   Intel i3 2.4 GHz.</a:t>
            </a:r>
          </a:p>
          <a:p>
            <a:endParaRPr lang="en-US" sz="1800" dirty="0" smtClean="0"/>
          </a:p>
          <a:p>
            <a:pPr lvl="0"/>
            <a:r>
              <a:rPr lang="en-GB" sz="1800" b="1" dirty="0" smtClean="0"/>
              <a:t>Hard Disk	          :   250 GB.</a:t>
            </a:r>
          </a:p>
          <a:p>
            <a:pPr lvl="0">
              <a:buNone/>
            </a:pPr>
            <a:endParaRPr lang="en-US" sz="1800" dirty="0" smtClean="0"/>
          </a:p>
          <a:p>
            <a:pPr lvl="0"/>
            <a:r>
              <a:rPr lang="en-GB" sz="1800" b="1" dirty="0" smtClean="0"/>
              <a:t>Monitor	          :   14’ Colour Monitor.</a:t>
            </a:r>
          </a:p>
          <a:p>
            <a:pPr lvl="0"/>
            <a:endParaRPr lang="en-US" sz="1800" dirty="0" smtClean="0"/>
          </a:p>
          <a:p>
            <a:pPr lvl="0"/>
            <a:r>
              <a:rPr lang="en-GB" sz="1800" b="1" dirty="0" smtClean="0"/>
              <a:t>Mouse		:   Optical Mouse.</a:t>
            </a:r>
          </a:p>
          <a:p>
            <a:pPr lvl="0"/>
            <a:endParaRPr lang="en-US" sz="1800" dirty="0" smtClean="0"/>
          </a:p>
          <a:p>
            <a:pPr lvl="0"/>
            <a:r>
              <a:rPr lang="en-GB" sz="1800" b="1" dirty="0" smtClean="0"/>
              <a:t>Ram		          :   2 Mb.</a:t>
            </a:r>
            <a:endParaRPr lang="en-US" sz="1800" dirty="0" smtClean="0"/>
          </a:p>
          <a:p>
            <a:endParaRPr lang="en-US" sz="1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sz="1800" b="1" dirty="0" smtClean="0"/>
              <a:t>Operating system 		:   Windows 7 Ultimate.</a:t>
            </a:r>
          </a:p>
          <a:p>
            <a:pPr lvl="0"/>
            <a:endParaRPr lang="en-US" sz="1800" dirty="0" smtClean="0"/>
          </a:p>
          <a:p>
            <a:pPr lvl="0"/>
            <a:r>
              <a:rPr lang="en-US" sz="1800" b="1" dirty="0" smtClean="0"/>
              <a:t>Coding Language		:  Java based  Android Coding</a:t>
            </a:r>
          </a:p>
          <a:p>
            <a:pPr lvl="0"/>
            <a:endParaRPr lang="en-US" sz="1800" dirty="0" smtClean="0"/>
          </a:p>
          <a:p>
            <a:pPr lvl="0"/>
            <a:r>
              <a:rPr lang="en-US" sz="1800" b="1" dirty="0" smtClean="0"/>
              <a:t>Front-End			:   XML Design</a:t>
            </a:r>
          </a:p>
          <a:p>
            <a:pPr lvl="0"/>
            <a:endParaRPr lang="en-US" sz="1800" dirty="0" smtClean="0"/>
          </a:p>
          <a:p>
            <a:pPr lvl="0"/>
            <a:r>
              <a:rPr lang="en-US" sz="1800" b="1" dirty="0" smtClean="0"/>
              <a:t>Data Base			:   MSSQL SERVER 2008</a:t>
            </a:r>
            <a:endParaRPr lang="en-US" sz="1800" dirty="0" smtClean="0"/>
          </a:p>
          <a:p>
            <a:endParaRPr lang="en-US" sz="1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14400"/>
            <a:ext cx="7498080" cy="5334000"/>
          </a:xfrm>
        </p:spPr>
        <p:txBody>
          <a:bodyPr>
            <a:normAutofit/>
          </a:bodyPr>
          <a:lstStyle/>
          <a:p>
            <a:pPr marL="539496" indent="-457200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152</TotalTime>
  <Words>32</Words>
  <Application>Microsoft Office PowerPoint</Application>
  <PresentationFormat>On-screen Show (4:3)</PresentationFormat>
  <Paragraphs>41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Solstice</vt:lpstr>
      <vt:lpstr>Slide 1</vt:lpstr>
      <vt:lpstr>ABSTRACT :</vt:lpstr>
      <vt:lpstr>Slide 3</vt:lpstr>
      <vt:lpstr>Existing System: </vt:lpstr>
      <vt:lpstr>Slide 5</vt:lpstr>
      <vt:lpstr>Drawback : </vt:lpstr>
      <vt:lpstr>Proposed Work :</vt:lpstr>
      <vt:lpstr>ADVANTAGES :</vt:lpstr>
      <vt:lpstr>Literature Review</vt:lpstr>
      <vt:lpstr>Slide 10</vt:lpstr>
      <vt:lpstr>Hardware Requirements: </vt:lpstr>
      <vt:lpstr>Software Requirements: </vt:lpstr>
      <vt:lpstr>References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AMBULANCE TRACKING SYSTEM IN ANDROID</dc:title>
  <dc:creator>Mohan</dc:creator>
  <cp:lastModifiedBy>TTS</cp:lastModifiedBy>
  <cp:revision>37</cp:revision>
  <dcterms:created xsi:type="dcterms:W3CDTF">2006-08-16T00:00:00Z</dcterms:created>
  <dcterms:modified xsi:type="dcterms:W3CDTF">2020-01-23T13:24:37Z</dcterms:modified>
</cp:coreProperties>
</file>