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310" r:id="rId2"/>
    <p:sldId id="257" r:id="rId3"/>
    <p:sldId id="260" r:id="rId4"/>
    <p:sldId id="298" r:id="rId5"/>
    <p:sldId id="312" r:id="rId6"/>
    <p:sldId id="316" r:id="rId7"/>
    <p:sldId id="313" r:id="rId8"/>
    <p:sldId id="314" r:id="rId9"/>
    <p:sldId id="307" r:id="rId10"/>
    <p:sldId id="315"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30-Mar-21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30-Mar-21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30-Mar-21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30-Mar-21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30-Mar-21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30-Mar-21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30-Mar-21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30-Mar-21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30-Mar-21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30-Mar-21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30-Mar-21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30-Mar-21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2819400"/>
            <a:ext cx="7498080" cy="1828800"/>
          </a:xfrm>
        </p:spPr>
        <p:txBody>
          <a:bodyPr>
            <a:normAutofit fontScale="90000"/>
          </a:bodyPr>
          <a:lstStyle/>
          <a:p>
            <a:pPr algn="ctr"/>
            <a:r>
              <a:rPr lang="en-US" b="1" dirty="0" smtClean="0"/>
              <a:t>FABRICATION OF PNEUMATIC BREAKING SYSTEM</a:t>
            </a:r>
            <a:br>
              <a:rPr lang="en-US" b="1" dirty="0" smtClean="0"/>
            </a:b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87362"/>
          </a:xfrm>
        </p:spPr>
        <p:txBody>
          <a:bodyPr>
            <a:normAutofit fontScale="90000"/>
          </a:bodyPr>
          <a:lstStyle/>
          <a:p>
            <a:r>
              <a:rPr lang="en-US" b="1" dirty="0" smtClean="0"/>
              <a:t/>
            </a:r>
            <a:br>
              <a:rPr lang="en-US" b="1" dirty="0" smtClean="0"/>
            </a:br>
            <a:r>
              <a:rPr lang="en-US" b="1" dirty="0" smtClean="0">
                <a:latin typeface="Times New Roman" pitchFamily="18" charset="0"/>
                <a:cs typeface="Times New Roman" pitchFamily="18" charset="0"/>
              </a:rPr>
              <a:t>ABSTRACT</a:t>
            </a:r>
            <a:r>
              <a:rPr lang="en-US" b="1" dirty="0" smtClean="0"/>
              <a:t/>
            </a:r>
            <a:br>
              <a:rPr lang="en-US" b="1" dirty="0" smtClean="0"/>
            </a:br>
            <a:endParaRPr lang="en-US" dirty="0"/>
          </a:p>
        </p:txBody>
      </p:sp>
      <p:sp>
        <p:nvSpPr>
          <p:cNvPr id="3" name="Content Placeholder 2"/>
          <p:cNvSpPr>
            <a:spLocks noGrp="1"/>
          </p:cNvSpPr>
          <p:nvPr>
            <p:ph idx="1"/>
          </p:nvPr>
        </p:nvSpPr>
        <p:spPr>
          <a:xfrm>
            <a:off x="1435608" y="914400"/>
            <a:ext cx="7498080" cy="5334000"/>
          </a:xfrm>
        </p:spPr>
        <p:txBody>
          <a:bodyPr>
            <a:noAutofit/>
          </a:bodyPr>
          <a:lstStyle/>
          <a:p>
            <a:pPr algn="just">
              <a:lnSpc>
                <a:spcPct val="150000"/>
              </a:lnSpc>
              <a:buNone/>
            </a:pPr>
            <a:r>
              <a:rPr lang="en-US" sz="2000" b="1"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	The aim is to design and develop a control system based on breaking system of an AIR controlled safely automotive wheel braking system.The control valve which directs the air to the double acting cylinder for breaking control. This braking actions is implemented In our project, we have to apply this braking system in one wheel as a model.</a:t>
            </a:r>
          </a:p>
          <a:p>
            <a:pPr algn="just" fontAlgn="base">
              <a:lnSpc>
                <a:spcPct val="150000"/>
              </a:lnSpc>
              <a:buNone/>
            </a:pPr>
            <a:r>
              <a:rPr lang="en-US" sz="2400" dirty="0" smtClean="0">
                <a:latin typeface="Times New Roman" pitchFamily="18" charset="0"/>
                <a:cs typeface="Times New Roman" pitchFamily="18" charset="0"/>
              </a:rPr>
              <a:t> </a:t>
            </a:r>
          </a:p>
          <a:p>
            <a:pPr>
              <a:buNone/>
            </a:pPr>
            <a:endParaRPr lang="en-US" sz="2400" dirty="0" smtClean="0"/>
          </a:p>
          <a:p>
            <a:pPr algn="just">
              <a:lnSpc>
                <a:spcPct val="120000"/>
              </a:lnSpc>
            </a:pPr>
            <a:endParaRPr lang="en-US" sz="22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Times New Roman" pitchFamily="18" charset="0"/>
                <a:cs typeface="Times New Roman" pitchFamily="18" charset="0"/>
              </a:rPr>
              <a:t>List Of Components</a:t>
            </a:r>
            <a:endParaRPr lang="en-US" dirty="0"/>
          </a:p>
        </p:txBody>
      </p:sp>
      <p:sp>
        <p:nvSpPr>
          <p:cNvPr id="3" name="Content Placeholder 2"/>
          <p:cNvSpPr>
            <a:spLocks noGrp="1"/>
          </p:cNvSpPr>
          <p:nvPr>
            <p:ph idx="1"/>
          </p:nvPr>
        </p:nvSpPr>
        <p:spPr>
          <a:xfrm>
            <a:off x="1435608" y="1676400"/>
            <a:ext cx="7498080" cy="4572000"/>
          </a:xfrm>
        </p:spPr>
        <p:txBody>
          <a:bodyPr>
            <a:normAutofit/>
          </a:bodyPr>
          <a:lstStyle/>
          <a:p>
            <a:pPr>
              <a:lnSpc>
                <a:spcPct val="150000"/>
              </a:lnSpc>
              <a:buFont typeface="Wingdings" pitchFamily="2" charset="2"/>
              <a:buChar char="v"/>
            </a:pPr>
            <a:r>
              <a:rPr lang="en-US" sz="2000" dirty="0" smtClean="0">
                <a:latin typeface="Times New Roman" pitchFamily="18" charset="0"/>
                <a:cs typeface="Times New Roman" pitchFamily="18" charset="0"/>
              </a:rPr>
              <a:t>Double Acting cylinder</a:t>
            </a:r>
          </a:p>
          <a:p>
            <a:pPr>
              <a:lnSpc>
                <a:spcPct val="150000"/>
              </a:lnSpc>
              <a:buFont typeface="Wingdings" pitchFamily="2" charset="2"/>
              <a:buChar char="v"/>
            </a:pPr>
            <a:r>
              <a:rPr lang="en-US" sz="2000" dirty="0" smtClean="0">
                <a:latin typeface="Times New Roman" pitchFamily="18" charset="0"/>
                <a:cs typeface="Times New Roman" pitchFamily="18" charset="0"/>
              </a:rPr>
              <a:t> 5/2 Solenoid Valve</a:t>
            </a:r>
          </a:p>
          <a:p>
            <a:pPr>
              <a:lnSpc>
                <a:spcPct val="150000"/>
              </a:lnSpc>
              <a:buFont typeface="Wingdings" pitchFamily="2" charset="2"/>
              <a:buChar char="v"/>
            </a:pPr>
            <a:r>
              <a:rPr lang="en-US" sz="2000" dirty="0" smtClean="0">
                <a:latin typeface="Times New Roman" pitchFamily="18" charset="0"/>
                <a:cs typeface="Times New Roman" pitchFamily="18" charset="0"/>
              </a:rPr>
              <a:t>Electric Motor</a:t>
            </a:r>
          </a:p>
          <a:p>
            <a:pPr>
              <a:lnSpc>
                <a:spcPct val="150000"/>
              </a:lnSpc>
              <a:buFont typeface="Wingdings" pitchFamily="2" charset="2"/>
              <a:buChar char="v"/>
            </a:pPr>
            <a:r>
              <a:rPr lang="en-US" sz="2000" dirty="0" smtClean="0">
                <a:latin typeface="Times New Roman" pitchFamily="18" charset="0"/>
                <a:cs typeface="Times New Roman" pitchFamily="18" charset="0"/>
              </a:rPr>
              <a:t> Disc Brake</a:t>
            </a:r>
          </a:p>
          <a:p>
            <a:pPr>
              <a:lnSpc>
                <a:spcPct val="150000"/>
              </a:lnSpc>
              <a:buFont typeface="Wingdings" pitchFamily="2" charset="2"/>
              <a:buChar char="v"/>
            </a:pPr>
            <a:r>
              <a:rPr lang="en-US" sz="2000" dirty="0" smtClean="0">
                <a:latin typeface="Times New Roman" pitchFamily="18" charset="0"/>
                <a:cs typeface="Times New Roman" pitchFamily="18" charset="0"/>
              </a:rPr>
              <a:t>Brake Actuator</a:t>
            </a:r>
            <a:endParaRPr lang="en-US"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pPr algn="ctr"/>
            <a:r>
              <a:rPr lang="en-US" dirty="0" smtClean="0"/>
              <a:t>Block Diagram	</a:t>
            </a:r>
            <a:endParaRPr lang="en-US" dirty="0"/>
          </a:p>
        </p:txBody>
      </p:sp>
      <p:pic>
        <p:nvPicPr>
          <p:cNvPr id="5" name="Content Placeholder 4" descr="C:\Users\Sowndar\Downloads\Design-and-Implementation-of-Automatic-Emergency-Braking-System.jpg"/>
          <p:cNvPicPr>
            <a:picLocks noGrp="1"/>
          </p:cNvPicPr>
          <p:nvPr>
            <p:ph idx="1"/>
          </p:nvPr>
        </p:nvPicPr>
        <p:blipFill>
          <a:blip r:embed="rId2"/>
          <a:srcRect/>
          <a:stretch>
            <a:fillRect/>
          </a:stretch>
        </p:blipFill>
        <p:spPr bwMode="auto">
          <a:xfrm>
            <a:off x="2133600" y="1295400"/>
            <a:ext cx="5562600" cy="4953000"/>
          </a:xfrm>
          <a:prstGeom prst="rect">
            <a:avLst/>
          </a:prstGeom>
          <a:noFill/>
          <a:ln w="9525">
            <a:noFill/>
            <a:miter lim="800000"/>
            <a:headEnd/>
            <a:tailEnd/>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87362"/>
          </a:xfrm>
        </p:spPr>
        <p:txBody>
          <a:bodyPr>
            <a:normAutofit fontScale="90000"/>
          </a:bodyPr>
          <a:lstStyle/>
          <a:p>
            <a:r>
              <a:rPr lang="en-US" sz="4000" b="1" dirty="0" smtClean="0">
                <a:latin typeface="Times New Roman" pitchFamily="18" charset="0"/>
                <a:cs typeface="Times New Roman" pitchFamily="18" charset="0"/>
              </a:rPr>
              <a:t>WORKING PRINCIPLE</a:t>
            </a:r>
            <a:endParaRPr lang="en-US" sz="4000" b="1" dirty="0">
              <a:latin typeface="Times New Roman" pitchFamily="18" charset="0"/>
              <a:cs typeface="Times New Roman" pitchFamily="18" charset="0"/>
            </a:endParaRPr>
          </a:p>
        </p:txBody>
      </p:sp>
      <p:sp>
        <p:nvSpPr>
          <p:cNvPr id="3" name="Content Placeholder 2"/>
          <p:cNvSpPr>
            <a:spLocks noGrp="1"/>
          </p:cNvSpPr>
          <p:nvPr>
            <p:ph idx="1"/>
          </p:nvPr>
        </p:nvSpPr>
        <p:spPr>
          <a:xfrm>
            <a:off x="1219200" y="838200"/>
            <a:ext cx="7714488" cy="5867400"/>
          </a:xfrm>
        </p:spPr>
        <p:txBody>
          <a:bodyPr>
            <a:normAutofit fontScale="25000" lnSpcReduction="20000"/>
          </a:bodyPr>
          <a:lstStyle/>
          <a:p>
            <a:pPr algn="just">
              <a:lnSpc>
                <a:spcPct val="170000"/>
              </a:lnSpc>
              <a:buNone/>
            </a:pPr>
            <a:r>
              <a:rPr lang="en-IN" b="1" dirty="0" smtClean="0"/>
              <a:t> </a:t>
            </a:r>
            <a:r>
              <a:rPr lang="en-US" b="1" dirty="0" smtClean="0"/>
              <a:t>	</a:t>
            </a:r>
            <a:r>
              <a:rPr lang="en-IN" sz="6200" dirty="0" smtClean="0">
                <a:latin typeface="Times New Roman" pitchFamily="18" charset="0"/>
                <a:cs typeface="Times New Roman" pitchFamily="18" charset="0"/>
              </a:rPr>
              <a:t>The compressed air from the compressor at the pressure of 5 to 7bar is passed through a pipe connected to the Solenoid valve with one input. The Solenoid Valve is actuated with Control Timing Unit. The Solenoid valve has two outputs and one input. The air entering into the input goes out through the two outputs when the timing control unit is actuated. Due to the high air pressure at the bottom of the piston, the air pressure below the piston is more than the pressure above the piston. So these moves the piston rod upwards which move up the effort are, which is pivoted by control unit. This force acting is passed on to punch/rivet which also moves downwards. The IR TRANSMITTER circuit is to transmit the Infra-Red rays. If any obstacle is there in a path, the Infra-Red rays reflected. This reflected Infra-Red rays are received by the receiver circuit is called “IR receiver”. The IR receiver circuit receives the reflected IR rays and giving the control signal to the control circuit. The control circuit is used to activate the solenoid valve. The operating principle of solenoid valve is already explained in the above chapter.</a:t>
            </a:r>
            <a:endParaRPr lang="en-US" sz="6200" dirty="0" smtClean="0">
              <a:latin typeface="Times New Roman" pitchFamily="18" charset="0"/>
              <a:cs typeface="Times New Roman" pitchFamily="18" charset="0"/>
            </a:endParaRPr>
          </a:p>
          <a:p>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609600"/>
            <a:ext cx="7498080" cy="5638800"/>
          </a:xfrm>
        </p:spPr>
        <p:txBody>
          <a:bodyPr>
            <a:normAutofit/>
          </a:bodyPr>
          <a:lstStyle/>
          <a:p>
            <a:pPr algn="just">
              <a:lnSpc>
                <a:spcPct val="150000"/>
              </a:lnSpc>
              <a:buNone/>
            </a:pPr>
            <a:r>
              <a:rPr lang="en-IN" sz="1800" dirty="0" smtClean="0">
                <a:latin typeface="Times New Roman" pitchFamily="18" charset="0"/>
                <a:cs typeface="Times New Roman" pitchFamily="18" charset="0"/>
              </a:rPr>
              <a:t>	If the solenoid valve is activated, the compressed air passes to the Single Acting Pneumatic Cylinder. The compressed air activates the pneumatic cylinder and moves the piston rod. If the piston moves forward, then the breaking arrangement activated. The breaking arrangement is used to break the wheel gradually or suddenly due to the piston movement. The breaking speed is varied by adjusting the valve is called “Flow Control Valve”. In our project, we have to apply this breaking arrangement in one Wheel as a model. The compressed air drawn from the compressor in our project. The compressed air flow through the Polyurethane tube to the flow control valve. The flow control valve is connected to the solenoid valve as mentioned in the circuit diagram.</a:t>
            </a:r>
            <a:endParaRPr lang="en-US" sz="1800" dirty="0" smtClean="0">
              <a:latin typeface="Times New Roman" pitchFamily="18" charset="0"/>
              <a:cs typeface="Times New Roman" pitchFamily="18" charset="0"/>
            </a:endParaRPr>
          </a:p>
          <a:p>
            <a:pPr algn="just">
              <a:lnSpc>
                <a:spcPct val="150000"/>
              </a:lnSpc>
            </a:pPr>
            <a:endParaRPr lang="en-US" sz="20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868362"/>
          </a:xfrm>
        </p:spPr>
        <p:txBody>
          <a:bodyPr>
            <a:normAutofit/>
          </a:bodyPr>
          <a:lstStyle/>
          <a:p>
            <a:r>
              <a:rPr lang="en-US" sz="4000" b="1" dirty="0" smtClean="0">
                <a:latin typeface="Times New Roman" pitchFamily="18" charset="0"/>
                <a:cs typeface="Times New Roman" pitchFamily="18" charset="0"/>
              </a:rPr>
              <a:t>ADVANTAGES</a:t>
            </a:r>
            <a:endParaRPr lang="en-US" sz="4000" b="1" dirty="0">
              <a:latin typeface="Times New Roman" pitchFamily="18" charset="0"/>
              <a:cs typeface="Times New Roman" pitchFamily="18" charset="0"/>
            </a:endParaRPr>
          </a:p>
        </p:txBody>
      </p:sp>
      <p:sp>
        <p:nvSpPr>
          <p:cNvPr id="3" name="Content Placeholder 2"/>
          <p:cNvSpPr>
            <a:spLocks noGrp="1"/>
          </p:cNvSpPr>
          <p:nvPr>
            <p:ph idx="1"/>
          </p:nvPr>
        </p:nvSpPr>
        <p:spPr>
          <a:xfrm>
            <a:off x="1219200" y="1066800"/>
            <a:ext cx="7714488" cy="5562600"/>
          </a:xfrm>
        </p:spPr>
        <p:txBody>
          <a:bodyPr>
            <a:normAutofit/>
          </a:bodyPr>
          <a:lstStyle/>
          <a:p>
            <a:pPr>
              <a:lnSpc>
                <a:spcPct val="115000"/>
              </a:lnSpc>
              <a:spcAft>
                <a:spcPts val="1000"/>
              </a:spcAft>
              <a:buFont typeface="Wingdings" pitchFamily="2" charset="2"/>
              <a:buChar char="Ø"/>
            </a:pPr>
            <a:r>
              <a:rPr lang="en-IN" sz="2000" dirty="0" smtClean="0">
                <a:latin typeface="Times New Roman" pitchFamily="18" charset="0"/>
                <a:ea typeface="Calibri"/>
                <a:cs typeface="Times New Roman" pitchFamily="18" charset="0"/>
              </a:rPr>
              <a:t>It able to Increase the sureness in braking system. </a:t>
            </a:r>
            <a:endParaRPr lang="en-US" sz="2000" dirty="0" smtClean="0">
              <a:latin typeface="Times New Roman" pitchFamily="18" charset="0"/>
              <a:ea typeface="Calibri"/>
              <a:cs typeface="Times New Roman" pitchFamily="18" charset="0"/>
            </a:endParaRPr>
          </a:p>
          <a:p>
            <a:pPr>
              <a:lnSpc>
                <a:spcPct val="115000"/>
              </a:lnSpc>
              <a:spcAft>
                <a:spcPts val="1000"/>
              </a:spcAft>
              <a:buFont typeface="Wingdings" pitchFamily="2" charset="2"/>
              <a:buChar char="Ø"/>
            </a:pPr>
            <a:r>
              <a:rPr lang="en-IN" sz="2000" dirty="0" smtClean="0">
                <a:latin typeface="Times New Roman" pitchFamily="18" charset="0"/>
                <a:ea typeface="Calibri"/>
                <a:cs typeface="Times New Roman" pitchFamily="18" charset="0"/>
              </a:rPr>
              <a:t> Braking system able to give fast response. </a:t>
            </a:r>
            <a:endParaRPr lang="en-US" sz="2000" dirty="0" smtClean="0">
              <a:latin typeface="Times New Roman" pitchFamily="18" charset="0"/>
              <a:ea typeface="Calibri"/>
              <a:cs typeface="Times New Roman" pitchFamily="18" charset="0"/>
            </a:endParaRPr>
          </a:p>
          <a:p>
            <a:pPr>
              <a:lnSpc>
                <a:spcPct val="115000"/>
              </a:lnSpc>
              <a:spcAft>
                <a:spcPts val="1000"/>
              </a:spcAft>
              <a:buFont typeface="Wingdings" pitchFamily="2" charset="2"/>
              <a:buChar char="Ø"/>
            </a:pPr>
            <a:r>
              <a:rPr lang="en-IN" sz="2000" dirty="0" smtClean="0">
                <a:latin typeface="Times New Roman" pitchFamily="18" charset="0"/>
                <a:ea typeface="Calibri"/>
                <a:cs typeface="Times New Roman" pitchFamily="18" charset="0"/>
              </a:rPr>
              <a:t>System able to increase the pre-crash safety.</a:t>
            </a:r>
            <a:endParaRPr lang="en-US" sz="2000" dirty="0" smtClean="0">
              <a:latin typeface="Times New Roman" pitchFamily="18" charset="0"/>
              <a:ea typeface="Calibri"/>
              <a:cs typeface="Times New Roman" pitchFamily="18" charset="0"/>
            </a:endParaRPr>
          </a:p>
          <a:p>
            <a:pPr>
              <a:lnSpc>
                <a:spcPct val="115000"/>
              </a:lnSpc>
              <a:spcAft>
                <a:spcPts val="1000"/>
              </a:spcAft>
              <a:buFont typeface="Wingdings" pitchFamily="2" charset="2"/>
              <a:buChar char="Ø"/>
            </a:pPr>
            <a:r>
              <a:rPr lang="en-IN" sz="2000" dirty="0" smtClean="0">
                <a:latin typeface="Times New Roman" pitchFamily="18" charset="0"/>
                <a:ea typeface="Calibri"/>
                <a:cs typeface="Times New Roman" pitchFamily="18" charset="0"/>
              </a:rPr>
              <a:t> System able to provide more safety to the passengers.</a:t>
            </a:r>
            <a:endParaRPr lang="en-US" sz="2000" dirty="0" smtClean="0">
              <a:latin typeface="Times New Roman" pitchFamily="18" charset="0"/>
              <a:ea typeface="Calibri"/>
              <a:cs typeface="Times New Roman" pitchFamily="18" charset="0"/>
            </a:endParaRPr>
          </a:p>
          <a:p>
            <a:pPr>
              <a:lnSpc>
                <a:spcPct val="115000"/>
              </a:lnSpc>
              <a:spcAft>
                <a:spcPts val="1000"/>
              </a:spcAft>
              <a:buFont typeface="Wingdings" pitchFamily="2" charset="2"/>
              <a:buChar char="Ø"/>
            </a:pPr>
            <a:r>
              <a:rPr lang="en-IN" sz="2000" dirty="0" smtClean="0">
                <a:latin typeface="Times New Roman" pitchFamily="18" charset="0"/>
                <a:ea typeface="Calibri"/>
                <a:cs typeface="Times New Roman" pitchFamily="18" charset="0"/>
              </a:rPr>
              <a:t>System plays an important role to save human .</a:t>
            </a:r>
            <a:endParaRPr lang="en-US" sz="2000" dirty="0" smtClean="0">
              <a:latin typeface="Times New Roman" pitchFamily="18" charset="0"/>
              <a:ea typeface="Calibri"/>
              <a:cs typeface="Times New Roman" pitchFamily="18" charset="0"/>
            </a:endParaRPr>
          </a:p>
          <a:p>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868362"/>
          </a:xfrm>
        </p:spPr>
        <p:txBody>
          <a:bodyPr>
            <a:normAutofit/>
          </a:bodyPr>
          <a:lstStyle/>
          <a:p>
            <a:r>
              <a:rPr lang="en-US" sz="4000" b="1" dirty="0" smtClean="0">
                <a:latin typeface="Times New Roman" pitchFamily="18" charset="0"/>
                <a:cs typeface="Times New Roman" pitchFamily="18" charset="0"/>
              </a:rPr>
              <a:t>DISADVANTAGES</a:t>
            </a:r>
            <a:endParaRPr lang="en-US" sz="4000" b="1" dirty="0">
              <a:latin typeface="Times New Roman" pitchFamily="18" charset="0"/>
              <a:cs typeface="Times New Roman" pitchFamily="18" charset="0"/>
            </a:endParaRPr>
          </a:p>
        </p:txBody>
      </p:sp>
      <p:sp>
        <p:nvSpPr>
          <p:cNvPr id="3" name="Content Placeholder 2"/>
          <p:cNvSpPr>
            <a:spLocks noGrp="1"/>
          </p:cNvSpPr>
          <p:nvPr>
            <p:ph idx="1"/>
          </p:nvPr>
        </p:nvSpPr>
        <p:spPr>
          <a:xfrm>
            <a:off x="1143000" y="990600"/>
            <a:ext cx="7790688" cy="5486400"/>
          </a:xfrm>
        </p:spPr>
        <p:txBody>
          <a:bodyPr>
            <a:normAutofit/>
          </a:bodyPr>
          <a:lstStyle/>
          <a:p>
            <a:pPr>
              <a:lnSpc>
                <a:spcPct val="150000"/>
              </a:lnSpc>
              <a:buFont typeface="Wingdings" pitchFamily="2" charset="2"/>
              <a:buChar char="Ø"/>
            </a:pPr>
            <a:r>
              <a:rPr lang="en-IN" sz="2000" dirty="0" smtClean="0">
                <a:latin typeface="Times New Roman" pitchFamily="18" charset="0"/>
                <a:cs typeface="Times New Roman" pitchFamily="18" charset="0"/>
              </a:rPr>
              <a:t>System has few limitations in densely traffic road. </a:t>
            </a:r>
            <a:endParaRPr lang="en-US" sz="2000" dirty="0" smtClean="0">
              <a:latin typeface="Times New Roman" pitchFamily="18" charset="0"/>
              <a:cs typeface="Times New Roman" pitchFamily="18" charset="0"/>
            </a:endParaRPr>
          </a:p>
          <a:p>
            <a:pPr>
              <a:lnSpc>
                <a:spcPct val="150000"/>
              </a:lnSpc>
              <a:buFont typeface="Wingdings" pitchFamily="2" charset="2"/>
              <a:buChar char="Ø"/>
            </a:pPr>
            <a:r>
              <a:rPr lang="en-IN" sz="2000" dirty="0" smtClean="0">
                <a:latin typeface="Times New Roman" pitchFamily="18" charset="0"/>
                <a:cs typeface="Times New Roman" pitchFamily="18" charset="0"/>
              </a:rPr>
              <a:t>Hard and thick materials cannot be riveted. </a:t>
            </a:r>
            <a:endParaRPr lang="en-US" sz="2000" dirty="0" smtClean="0">
              <a:latin typeface="Times New Roman" pitchFamily="18" charset="0"/>
              <a:cs typeface="Times New Roman" pitchFamily="18" charset="0"/>
            </a:endParaRPr>
          </a:p>
          <a:p>
            <a:pPr>
              <a:lnSpc>
                <a:spcPct val="150000"/>
              </a:lnSpc>
              <a:buFont typeface="Wingdings" pitchFamily="2" charset="2"/>
              <a:buChar char="Ø"/>
            </a:pPr>
            <a:r>
              <a:rPr lang="en-IN" sz="2000" dirty="0" smtClean="0">
                <a:latin typeface="Times New Roman" pitchFamily="18" charset="0"/>
                <a:cs typeface="Times New Roman" pitchFamily="18" charset="0"/>
              </a:rPr>
              <a:t> Due to the linkages there will be frictional losses. </a:t>
            </a:r>
            <a:endParaRPr lang="en-US" sz="2000" dirty="0" smtClean="0">
              <a:latin typeface="Times New Roman" pitchFamily="18" charset="0"/>
              <a:cs typeface="Times New Roman" pitchFamily="18" charset="0"/>
            </a:endParaRPr>
          </a:p>
          <a:p>
            <a:pPr>
              <a:lnSpc>
                <a:spcPct val="150000"/>
              </a:lnSpc>
              <a:buFont typeface="Wingdings" pitchFamily="2" charset="2"/>
              <a:buChar char="Ø"/>
            </a:pPr>
            <a:r>
              <a:rPr lang="en-IN" sz="2000" dirty="0" smtClean="0">
                <a:latin typeface="Times New Roman" pitchFamily="18" charset="0"/>
                <a:cs typeface="Times New Roman" pitchFamily="18" charset="0"/>
              </a:rPr>
              <a:t> Maintenance will be more due to the number of moving parts. </a:t>
            </a:r>
            <a:endParaRPr lang="en-US" sz="2000" dirty="0" smtClean="0">
              <a:latin typeface="Times New Roman" pitchFamily="18" charset="0"/>
              <a:cs typeface="Times New Roman" pitchFamily="18" charset="0"/>
            </a:endParaRPr>
          </a:p>
          <a:p>
            <a:pPr>
              <a:lnSpc>
                <a:spcPct val="150000"/>
              </a:lnSpc>
              <a:buFont typeface="Wingdings" pitchFamily="2" charset="2"/>
              <a:buChar char="Ø"/>
            </a:pPr>
            <a:r>
              <a:rPr lang="en-IN" sz="2000" dirty="0" smtClean="0">
                <a:latin typeface="Times New Roman" pitchFamily="18" charset="0"/>
                <a:cs typeface="Times New Roman" pitchFamily="18" charset="0"/>
              </a:rPr>
              <a:t> Stroke length is fixed.</a:t>
            </a:r>
            <a:endParaRPr lang="en-US" sz="2000" dirty="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Applications</a:t>
            </a:r>
            <a:endParaRPr lang="en-US" dirty="0"/>
          </a:p>
        </p:txBody>
      </p:sp>
      <p:sp>
        <p:nvSpPr>
          <p:cNvPr id="3" name="Content Placeholder 2"/>
          <p:cNvSpPr>
            <a:spLocks noGrp="1"/>
          </p:cNvSpPr>
          <p:nvPr>
            <p:ph idx="1"/>
          </p:nvPr>
        </p:nvSpPr>
        <p:spPr>
          <a:xfrm>
            <a:off x="1435608" y="1143000"/>
            <a:ext cx="7498080" cy="5105400"/>
          </a:xfrm>
        </p:spPr>
        <p:txBody>
          <a:bodyPr>
            <a:normAutofit/>
          </a:bodyPr>
          <a:lstStyle/>
          <a:p>
            <a:pPr>
              <a:buNone/>
            </a:pPr>
            <a:r>
              <a:rPr lang="en-US" sz="1900" dirty="0" smtClean="0">
                <a:latin typeface="Times New Roman" pitchFamily="18" charset="0"/>
                <a:cs typeface="Times New Roman" pitchFamily="18" charset="0"/>
              </a:rPr>
              <a:t> </a:t>
            </a:r>
          </a:p>
          <a:p>
            <a:pPr algn="just">
              <a:lnSpc>
                <a:spcPct val="150000"/>
              </a:lnSpc>
              <a:buFont typeface="Wingdings" pitchFamily="2" charset="2"/>
              <a:buChar char="Ø"/>
            </a:pPr>
            <a:r>
              <a:rPr lang="en-US" sz="2000" dirty="0" smtClean="0">
                <a:latin typeface="Times New Roman" pitchFamily="18" charset="0"/>
                <a:cs typeface="Times New Roman" pitchFamily="18" charset="0"/>
              </a:rPr>
              <a:t>This system may be applicable in all types of light vehicles like cars, Rickshaws, Tempos. </a:t>
            </a:r>
          </a:p>
          <a:p>
            <a:pPr algn="just">
              <a:lnSpc>
                <a:spcPct val="150000"/>
              </a:lnSpc>
              <a:buFont typeface="Wingdings" pitchFamily="2" charset="2"/>
              <a:buChar char="Ø"/>
            </a:pPr>
            <a:r>
              <a:rPr lang="en-US" sz="2000" dirty="0" smtClean="0">
                <a:latin typeface="Times New Roman" pitchFamily="18" charset="0"/>
                <a:cs typeface="Times New Roman" pitchFamily="18" charset="0"/>
              </a:rPr>
              <a:t>This system also successfully installed in the heavy vehicles like buses, trucks, trailers, etc.</a:t>
            </a:r>
          </a:p>
          <a:p>
            <a:pPr>
              <a:lnSpc>
                <a:spcPct val="150000"/>
              </a:lnSpc>
              <a:buFont typeface="Wingdings" pitchFamily="2" charset="2"/>
              <a:buChar char="Ø"/>
            </a:pPr>
            <a:r>
              <a:rPr lang="en-IN" sz="2000" dirty="0" smtClean="0">
                <a:latin typeface="Times New Roman" pitchFamily="18" charset="0"/>
                <a:cs typeface="Times New Roman" pitchFamily="18" charset="0"/>
              </a:rPr>
              <a:t> This system may be applicable in all types of light vehicles like cars, Rickshaws, Tempos.</a:t>
            </a:r>
            <a:endParaRPr lang="en-US" sz="2000" dirty="0" smtClean="0">
              <a:latin typeface="Times New Roman" pitchFamily="18" charset="0"/>
              <a:cs typeface="Times New Roman" pitchFamily="18" charset="0"/>
            </a:endParaRPr>
          </a:p>
          <a:p>
            <a:pPr>
              <a:lnSpc>
                <a:spcPct val="150000"/>
              </a:lnSpc>
              <a:buFont typeface="Wingdings" pitchFamily="2" charset="2"/>
              <a:buChar char="Ø"/>
            </a:pPr>
            <a:r>
              <a:rPr lang="en-IN" sz="2000" dirty="0" smtClean="0">
                <a:latin typeface="Times New Roman" pitchFamily="18" charset="0"/>
                <a:cs typeface="Times New Roman" pitchFamily="18" charset="0"/>
              </a:rPr>
              <a:t>This system also successfully installed in the heavy vehicles like buses, trucks, trailers, etc. </a:t>
            </a:r>
            <a:endParaRPr lang="en-US" sz="2000" dirty="0" smtClean="0">
              <a:latin typeface="Times New Roman" pitchFamily="18" charset="0"/>
              <a:cs typeface="Times New Roman" pitchFamily="18" charset="0"/>
            </a:endParaRPr>
          </a:p>
          <a:p>
            <a:pPr algn="just">
              <a:lnSpc>
                <a:spcPct val="120000"/>
              </a:lnSpc>
            </a:pPr>
            <a:endParaRPr lang="en-US" dirty="0" smtClean="0">
              <a:latin typeface="Times New Roman" pitchFamily="18" charset="0"/>
              <a:cs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CONCLUSION</a:t>
            </a:r>
            <a:endParaRPr lang="en-US" dirty="0"/>
          </a:p>
        </p:txBody>
      </p:sp>
      <p:sp>
        <p:nvSpPr>
          <p:cNvPr id="3" name="Content Placeholder 2"/>
          <p:cNvSpPr>
            <a:spLocks noGrp="1"/>
          </p:cNvSpPr>
          <p:nvPr>
            <p:ph idx="1"/>
          </p:nvPr>
        </p:nvSpPr>
        <p:spPr>
          <a:xfrm>
            <a:off x="1435608" y="990600"/>
            <a:ext cx="7498080" cy="5638800"/>
          </a:xfrm>
        </p:spPr>
        <p:txBody>
          <a:bodyPr>
            <a:normAutofit/>
          </a:bodyPr>
          <a:lstStyle/>
          <a:p>
            <a:pPr indent="457200" algn="just">
              <a:lnSpc>
                <a:spcPct val="150000"/>
              </a:lnSpc>
              <a:spcAft>
                <a:spcPts val="1000"/>
              </a:spcAft>
              <a:buNone/>
            </a:pPr>
            <a:r>
              <a:rPr lang="en-IN" sz="2000" dirty="0" smtClean="0">
                <a:latin typeface="Times New Roman" pitchFamily="18" charset="0"/>
                <a:ea typeface="Calibri"/>
                <a:cs typeface="Times New Roman" pitchFamily="18" charset="0"/>
              </a:rPr>
              <a:t>This project work has provided us an excellent opportunity and experience, to use our limited knowledge. We are feeling that we have completed the work within time successfully. The is working with satisfactory conditions. Thus we have prepared an “Automatic Pneumatic Braking System” which helps to know the how to achieve low cost product.</a:t>
            </a:r>
            <a:endParaRPr lang="en-US" sz="2000" dirty="0" smtClean="0">
              <a:latin typeface="Times New Roman" pitchFamily="18" charset="0"/>
              <a:ea typeface="Calibri"/>
              <a:cs typeface="Times New Roman" pitchFamily="18" charset="0"/>
            </a:endParaRPr>
          </a:p>
          <a:p>
            <a:endParaRPr 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520</TotalTime>
  <Words>259</Words>
  <Application>Microsoft Office PowerPoint</Application>
  <PresentationFormat>On-screen Show (4:3)</PresentationFormat>
  <Paragraphs>34</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Solstice</vt:lpstr>
      <vt:lpstr>FABRICATION OF PNEUMATIC BREAKING SYSTEM </vt:lpstr>
      <vt:lpstr> ABSTRACT </vt:lpstr>
      <vt:lpstr>List Of Components</vt:lpstr>
      <vt:lpstr>Block Diagram </vt:lpstr>
      <vt:lpstr>WORKING PRINCIPLE</vt:lpstr>
      <vt:lpstr>Slide 6</vt:lpstr>
      <vt:lpstr>ADVANTAGES</vt:lpstr>
      <vt:lpstr>DISADVANTAGES</vt:lpstr>
      <vt:lpstr>Applications</vt:lpstr>
      <vt:lpstr>CONCLUSION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228</cp:revision>
  <dcterms:created xsi:type="dcterms:W3CDTF">2006-08-16T00:00:00Z</dcterms:created>
  <dcterms:modified xsi:type="dcterms:W3CDTF">2021-03-30T23:48:16Z</dcterms:modified>
</cp:coreProperties>
</file>