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0" r:id="rId2"/>
    <p:sldId id="257" r:id="rId3"/>
    <p:sldId id="260" r:id="rId4"/>
    <p:sldId id="298" r:id="rId5"/>
    <p:sldId id="312" r:id="rId6"/>
    <p:sldId id="314" r:id="rId7"/>
    <p:sldId id="313" r:id="rId8"/>
    <p:sldId id="307" r:id="rId9"/>
    <p:sldId id="315"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30-Mar-21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819400"/>
            <a:ext cx="7498080" cy="1828800"/>
          </a:xfrm>
        </p:spPr>
        <p:txBody>
          <a:bodyPr>
            <a:normAutofit/>
          </a:bodyPr>
          <a:lstStyle/>
          <a:p>
            <a:pPr algn="ctr"/>
            <a:r>
              <a:rPr lang="en-US" b="1" dirty="0" smtClean="0"/>
              <a:t/>
            </a:r>
            <a:br>
              <a:rPr lang="en-US" b="1" dirty="0" smtClean="0"/>
            </a:br>
            <a:endParaRPr lang="en-US" dirty="0"/>
          </a:p>
        </p:txBody>
      </p:sp>
      <p:sp>
        <p:nvSpPr>
          <p:cNvPr id="3" name="Rectangle 2"/>
          <p:cNvSpPr/>
          <p:nvPr/>
        </p:nvSpPr>
        <p:spPr>
          <a:xfrm>
            <a:off x="1524000" y="2133601"/>
            <a:ext cx="6934200" cy="646331"/>
          </a:xfrm>
          <a:prstGeom prst="rect">
            <a:avLst/>
          </a:prstGeom>
        </p:spPr>
        <p:txBody>
          <a:bodyPr wrap="square">
            <a:spAutoFit/>
          </a:bodyPr>
          <a:lstStyle/>
          <a:p>
            <a:pPr algn="ctr">
              <a:lnSpc>
                <a:spcPct val="150000"/>
              </a:lnSpc>
            </a:pPr>
            <a:r>
              <a:rPr lang="en-US" sz="2400" b="1" dirty="0" smtClean="0">
                <a:latin typeface="Times New Roman" pitchFamily="18" charset="0"/>
                <a:cs typeface="Times New Roman" pitchFamily="18" charset="0"/>
              </a:rPr>
              <a:t>FABRICATION OF PEDAL OPERATED MIXI</a:t>
            </a:r>
            <a:endParaRPr lang="en-US" sz="2400"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buFont typeface="Wingdings" pitchFamily="2" charset="2"/>
              <a:buChar char="Ø"/>
            </a:pPr>
            <a:r>
              <a:rPr lang="en-US" sz="2400" b="1" dirty="0" smtClean="0"/>
              <a:t>	</a:t>
            </a:r>
            <a:r>
              <a:rPr lang="en-US" sz="2000" dirty="0" smtClean="0">
                <a:latin typeface="Times New Roman" pitchFamily="18" charset="0"/>
                <a:cs typeface="Times New Roman" pitchFamily="18" charset="0"/>
              </a:rPr>
              <a:t>The main aim of the project is to save the electrical power in house, hotels and fast food stalls. Pedal operated maxi is operated by chain and sprocket. The manual power is utilized to run the maxi. This project consists of a pedal, bevel gear arrangement, cutting blades, bearing blocks, arrangement for jar removing.</a:t>
            </a:r>
          </a:p>
          <a:p>
            <a:pPr algn="just">
              <a:lnSpc>
                <a:spcPct val="150000"/>
              </a:lnSpc>
              <a:buFont typeface="Wingdings" pitchFamily="2" charset="2"/>
              <a:buChar char="Ø"/>
            </a:pPr>
            <a:r>
              <a:rPr lang="en-US" sz="2000" dirty="0" smtClean="0">
                <a:latin typeface="Times New Roman" pitchFamily="18" charset="0"/>
                <a:cs typeface="Times New Roman" pitchFamily="18" charset="0"/>
              </a:rPr>
              <a:t>	</a:t>
            </a:r>
          </a:p>
          <a:p>
            <a:endParaRPr lang="en-US" sz="2400" dirty="0" smtClean="0"/>
          </a:p>
          <a:p>
            <a:endParaRPr lang="en-US" sz="2400" dirty="0" smtClean="0"/>
          </a:p>
          <a:p>
            <a:endParaRPr lang="en-US" sz="2400" dirty="0" smtClean="0"/>
          </a:p>
          <a:p>
            <a:endParaRPr lang="en-US" sz="2400" b="1" dirty="0" smtClean="0"/>
          </a:p>
          <a:p>
            <a:endParaRPr lang="en-US" sz="2400" b="1" dirty="0" smtClean="0"/>
          </a:p>
          <a:p>
            <a:endParaRPr lang="en-US" sz="2400" b="1" dirty="0" smtClean="0"/>
          </a:p>
          <a:p>
            <a:endParaRPr lang="en-US" sz="2400" b="1" dirty="0" smtClean="0"/>
          </a:p>
          <a:p>
            <a:pPr algn="just" fontAlgn="base">
              <a:lnSpc>
                <a:spcPct val="150000"/>
              </a:lnSpc>
              <a:buNone/>
            </a:pPr>
            <a:endParaRPr lang="en-US" sz="2400" dirty="0" smtClean="0">
              <a:latin typeface="Times New Roman" pitchFamily="18" charset="0"/>
              <a:cs typeface="Times New Roman" pitchFamily="18" charset="0"/>
            </a:endParaRPr>
          </a:p>
          <a:p>
            <a:pPr algn="just" fontAlgn="base">
              <a:lnSpc>
                <a:spcPct val="150000"/>
              </a:lnSpc>
              <a:buNone/>
            </a:pPr>
            <a:r>
              <a:rPr lang="en-US" sz="2400" dirty="0" smtClean="0">
                <a:latin typeface="Times New Roman" pitchFamily="18" charset="0"/>
                <a:cs typeface="Times New Roman" pitchFamily="18" charset="0"/>
              </a:rPr>
              <a:t> </a:t>
            </a:r>
          </a:p>
          <a:p>
            <a:pPr fontAlgn="base">
              <a:buNone/>
            </a:pPr>
            <a:r>
              <a:rPr lang="en-US" sz="2400" b="1" i="1" dirty="0" smtClean="0"/>
              <a:t> </a:t>
            </a:r>
            <a:endParaRPr lang="en-US" sz="2400" dirty="0" smtClean="0"/>
          </a:p>
          <a:p>
            <a:pPr fontAlgn="base">
              <a:buNone/>
            </a:pPr>
            <a:r>
              <a:rPr lang="en-US" sz="2400" b="1" dirty="0" smtClean="0"/>
              <a:t> </a:t>
            </a:r>
            <a:endParaRPr lang="en-US" sz="2400" dirty="0" smtClean="0"/>
          </a:p>
          <a:p>
            <a:pPr fontAlgn="base">
              <a:buNone/>
            </a:pPr>
            <a:r>
              <a:rPr lang="en-US" sz="2400" b="1" dirty="0" smtClean="0"/>
              <a:t> </a:t>
            </a:r>
            <a:endParaRPr lang="en-US" sz="2400" dirty="0" smtClean="0"/>
          </a:p>
          <a:p>
            <a:endParaRPr lang="en-US" sz="2400" dirty="0" smtClean="0"/>
          </a:p>
          <a:p>
            <a:endParaRPr lang="en-US" sz="2400" dirty="0" smtClean="0"/>
          </a:p>
          <a:p>
            <a:endParaRPr lang="en-US" sz="2400" dirty="0" smtClean="0"/>
          </a:p>
          <a:p>
            <a:pPr algn="just" fontAlgn="base">
              <a:lnSpc>
                <a:spcPct val="150000"/>
              </a:lnSpc>
              <a:buNone/>
            </a:pPr>
            <a:r>
              <a:rPr lang="en-US" sz="2400" dirty="0" smtClean="0">
                <a:latin typeface="Times New Roman" pitchFamily="18" charset="0"/>
                <a:cs typeface="Times New Roman" pitchFamily="18" charset="0"/>
              </a:rPr>
              <a:t>	</a:t>
            </a:r>
          </a:p>
          <a:p>
            <a:pPr>
              <a:buNone/>
            </a:pPr>
            <a:endParaRPr lang="en-US" sz="2400" dirty="0" smtClean="0"/>
          </a:p>
          <a:p>
            <a:pPr algn="just">
              <a:lnSpc>
                <a:spcPct val="120000"/>
              </a:lnSpc>
            </a:pP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itchFamily="18" charset="0"/>
                <a:cs typeface="Times New Roman" pitchFamily="18" charset="0"/>
              </a:rPr>
              <a:t>List Of Components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371600"/>
            <a:ext cx="7498080" cy="50292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Pedal</a:t>
            </a:r>
          </a:p>
          <a:p>
            <a:pPr algn="just">
              <a:lnSpc>
                <a:spcPct val="150000"/>
              </a:lnSpc>
              <a:buFont typeface="Wingdings" pitchFamily="2" charset="2"/>
              <a:buChar char="Ø"/>
            </a:pPr>
            <a:r>
              <a:rPr lang="en-US" sz="2000" dirty="0" smtClean="0">
                <a:latin typeface="Times New Roman" pitchFamily="18" charset="0"/>
                <a:cs typeface="Times New Roman" pitchFamily="18" charset="0"/>
              </a:rPr>
              <a:t>Sprocket</a:t>
            </a:r>
          </a:p>
          <a:p>
            <a:pPr algn="just">
              <a:lnSpc>
                <a:spcPct val="150000"/>
              </a:lnSpc>
              <a:buFont typeface="Wingdings" pitchFamily="2" charset="2"/>
              <a:buChar char="Ø"/>
            </a:pPr>
            <a:r>
              <a:rPr lang="en-US" sz="2000" dirty="0" smtClean="0">
                <a:latin typeface="Times New Roman" pitchFamily="18" charset="0"/>
                <a:cs typeface="Times New Roman" pitchFamily="18" charset="0"/>
              </a:rPr>
              <a:t>Chain</a:t>
            </a:r>
          </a:p>
          <a:p>
            <a:pPr algn="just">
              <a:lnSpc>
                <a:spcPct val="150000"/>
              </a:lnSpc>
              <a:buFont typeface="Wingdings" pitchFamily="2" charset="2"/>
              <a:buChar char="Ø"/>
            </a:pPr>
            <a:r>
              <a:rPr lang="en-US" sz="2000" dirty="0" smtClean="0">
                <a:latin typeface="Times New Roman" pitchFamily="18" charset="0"/>
                <a:cs typeface="Times New Roman" pitchFamily="18" charset="0"/>
              </a:rPr>
              <a:t>Bevel gear</a:t>
            </a:r>
          </a:p>
          <a:p>
            <a:pPr algn="just">
              <a:lnSpc>
                <a:spcPct val="150000"/>
              </a:lnSpc>
              <a:buFont typeface="Wingdings" pitchFamily="2" charset="2"/>
              <a:buChar char="Ø"/>
            </a:pPr>
            <a:r>
              <a:rPr lang="en-US" sz="2000" dirty="0" smtClean="0">
                <a:latin typeface="Times New Roman" pitchFamily="18" charset="0"/>
                <a:cs typeface="Times New Roman" pitchFamily="18" charset="0"/>
              </a:rPr>
              <a:t>Maxi</a:t>
            </a:r>
          </a:p>
          <a:p>
            <a:pPr algn="just">
              <a:lnSpc>
                <a:spcPct val="150000"/>
              </a:lnSpc>
              <a:buFont typeface="Wingdings" pitchFamily="2" charset="2"/>
              <a:buChar char="Ø"/>
            </a:pPr>
            <a:r>
              <a:rPr lang="en-US" sz="2000" dirty="0" smtClean="0">
                <a:latin typeface="Times New Roman" pitchFamily="18" charset="0"/>
                <a:cs typeface="Times New Roman" pitchFamily="18" charset="0"/>
              </a:rPr>
              <a:t>Blades</a:t>
            </a:r>
          </a:p>
          <a:p>
            <a:pPr algn="just">
              <a:lnSpc>
                <a:spcPct val="150000"/>
              </a:lnSpc>
              <a:buFont typeface="Wingdings" pitchFamily="2" charset="2"/>
              <a:buChar char="Ø"/>
            </a:pPr>
            <a:r>
              <a:rPr lang="en-US" sz="2000" dirty="0" smtClean="0">
                <a:latin typeface="Times New Roman" pitchFamily="18" charset="0"/>
                <a:cs typeface="Times New Roman" pitchFamily="18" charset="0"/>
              </a:rPr>
              <a:t>Bearing Block</a:t>
            </a:r>
          </a:p>
          <a:p>
            <a:pPr algn="just">
              <a:lnSpc>
                <a:spcPct val="150000"/>
              </a:lnSpc>
              <a:buFont typeface="Wingdings" pitchFamily="2" charset="2"/>
              <a:buChar char="Ø"/>
            </a:pPr>
            <a:r>
              <a:rPr lang="en-US" sz="2000" dirty="0" smtClean="0">
                <a:latin typeface="Times New Roman" pitchFamily="18" charset="0"/>
                <a:cs typeface="Times New Roman" pitchFamily="18" charset="0"/>
              </a:rPr>
              <a:t>Seat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1028" name="Picture 4"/>
          <p:cNvPicPr>
            <a:picLocks noGrp="1" noChangeAspect="1" noChangeArrowheads="1"/>
          </p:cNvPicPr>
          <p:nvPr>
            <p:ph idx="1"/>
          </p:nvPr>
        </p:nvPicPr>
        <p:blipFill>
          <a:blip r:embed="rId2"/>
          <a:srcRect/>
          <a:stretch>
            <a:fillRect/>
          </a:stretch>
        </p:blipFill>
        <p:spPr bwMode="auto">
          <a:xfrm>
            <a:off x="1467892" y="1447800"/>
            <a:ext cx="7433765" cy="4800600"/>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838200"/>
          </a:xfrm>
        </p:spPr>
        <p:txBody>
          <a:bodyPr>
            <a:normAutofit/>
          </a:bodyPr>
          <a:lstStyle/>
          <a:p>
            <a:r>
              <a:rPr lang="en-US" sz="4000" b="1" dirty="0" smtClean="0">
                <a:latin typeface="Times New Roman" pitchFamily="18" charset="0"/>
                <a:cs typeface="Times New Roman" pitchFamily="18" charset="0"/>
              </a:rPr>
              <a:t>WORKING PRINCIPLE</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838200"/>
            <a:ext cx="7714488" cy="5791200"/>
          </a:xfrm>
        </p:spPr>
        <p:txBody>
          <a:bodyPr>
            <a:normAutofit fontScale="55000" lnSpcReduction="20000"/>
          </a:bodyPr>
          <a:lstStyle/>
          <a:p>
            <a:pPr algn="just">
              <a:lnSpc>
                <a:spcPct val="170000"/>
              </a:lnSpc>
            </a:pPr>
            <a:r>
              <a:rPr lang="en-US" dirty="0" smtClean="0">
                <a:latin typeface="Times New Roman" pitchFamily="18" charset="0"/>
                <a:cs typeface="Times New Roman" pitchFamily="18" charset="0"/>
              </a:rPr>
              <a:t>The following working principle is about pedal operated </a:t>
            </a:r>
            <a:r>
              <a:rPr lang="en-US" dirty="0" err="1" smtClean="0">
                <a:latin typeface="Times New Roman" pitchFamily="18" charset="0"/>
                <a:cs typeface="Times New Roman" pitchFamily="18" charset="0"/>
              </a:rPr>
              <a:t>mixi</a:t>
            </a:r>
            <a:r>
              <a:rPr lang="en-US" dirty="0" smtClean="0">
                <a:latin typeface="Times New Roman" pitchFamily="18" charset="0"/>
                <a:cs typeface="Times New Roman" pitchFamily="18" charset="0"/>
              </a:rPr>
              <a:t>. In this project the chain and sprocket plays a vital role. A pedal is attached with the chain and sprocket arrangement. Normally the gears are used to transmit power.  Driven sprocket   is attached with bevel gear arrangement. Here we have used 4 sprockets in two different sizes and 2 chains. When the pedal which is attached with the larger sprocket is rotated, then the smaller sprocket which is connected with another larger one. hence the smaller sprocket attached to the gear shaft will rotated in high speed . This leads to speed up the rotation of the </a:t>
            </a:r>
            <a:r>
              <a:rPr lang="en-US" dirty="0" err="1" smtClean="0">
                <a:latin typeface="Times New Roman" pitchFamily="18" charset="0"/>
                <a:cs typeface="Times New Roman" pitchFamily="18" charset="0"/>
              </a:rPr>
              <a:t>mixi</a:t>
            </a:r>
            <a:r>
              <a:rPr lang="en-US" dirty="0" smtClean="0">
                <a:latin typeface="Times New Roman" pitchFamily="18" charset="0"/>
                <a:cs typeface="Times New Roman" pitchFamily="18" charset="0"/>
              </a:rPr>
              <a:t> jar. In the above project to transmit the power in 90° we use a bevel gear arrangement. The shaft from the bevel gear is attached to the </a:t>
            </a:r>
            <a:r>
              <a:rPr lang="en-US" dirty="0" err="1" smtClean="0">
                <a:latin typeface="Times New Roman" pitchFamily="18" charset="0"/>
                <a:cs typeface="Times New Roman" pitchFamily="18" charset="0"/>
              </a:rPr>
              <a:t>mixi</a:t>
            </a:r>
            <a:r>
              <a:rPr lang="en-US" dirty="0" smtClean="0">
                <a:latin typeface="Times New Roman" pitchFamily="18" charset="0"/>
                <a:cs typeface="Times New Roman" pitchFamily="18" charset="0"/>
              </a:rPr>
              <a:t> jar. Here the jar is of removable type. Since the jar is attached with the bevel gear shaft the blades in the jar also rotates in a very high speed.</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sz="4000" b="1" dirty="0" smtClean="0">
                <a:latin typeface="Times New Roman" pitchFamily="18" charset="0"/>
                <a:cs typeface="Times New Roman" pitchFamily="18" charset="0"/>
              </a:rPr>
              <a:t>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143000"/>
            <a:ext cx="7498080" cy="5105400"/>
          </a:xfrm>
        </p:spPr>
        <p:txBody>
          <a:bodyPr/>
          <a:lstStyle/>
          <a:p>
            <a:pPr>
              <a:lnSpc>
                <a:spcPct val="150000"/>
              </a:lnSpc>
              <a:buFont typeface="Wingdings" pitchFamily="2" charset="2"/>
              <a:buChar char="Ø"/>
            </a:pPr>
            <a:r>
              <a:rPr lang="en-US" sz="2000" dirty="0" smtClean="0">
                <a:latin typeface="Times New Roman" pitchFamily="18" charset="0"/>
                <a:cs typeface="Times New Roman" pitchFamily="18" charset="0"/>
              </a:rPr>
              <a:t>No need electricity</a:t>
            </a:r>
          </a:p>
          <a:p>
            <a:pPr>
              <a:lnSpc>
                <a:spcPct val="150000"/>
              </a:lnSpc>
              <a:buFont typeface="Wingdings" pitchFamily="2" charset="2"/>
              <a:buChar char="Ø"/>
            </a:pPr>
            <a:r>
              <a:rPr lang="en-US" sz="2000" dirty="0" smtClean="0">
                <a:latin typeface="Times New Roman" pitchFamily="18" charset="0"/>
                <a:cs typeface="Times New Roman" pitchFamily="18" charset="0"/>
              </a:rPr>
              <a:t>Simple design</a:t>
            </a:r>
          </a:p>
          <a:p>
            <a:pPr>
              <a:lnSpc>
                <a:spcPct val="150000"/>
              </a:lnSpc>
              <a:buFont typeface="Wingdings" pitchFamily="2" charset="2"/>
              <a:buChar char="Ø"/>
            </a:pPr>
            <a:r>
              <a:rPr lang="en-US" sz="2000" dirty="0" smtClean="0">
                <a:latin typeface="Times New Roman" pitchFamily="18" charset="0"/>
                <a:cs typeface="Times New Roman" pitchFamily="18" charset="0"/>
              </a:rPr>
              <a:t>Easily operate</a:t>
            </a:r>
          </a:p>
          <a:p>
            <a:pPr>
              <a:lnSpc>
                <a:spcPct val="150000"/>
              </a:lnSpc>
              <a:buFont typeface="Wingdings" pitchFamily="2" charset="2"/>
              <a:buChar char="Ø"/>
            </a:pPr>
            <a:r>
              <a:rPr lang="en-US" sz="2000" dirty="0" smtClean="0">
                <a:latin typeface="Times New Roman" pitchFamily="18" charset="0"/>
                <a:cs typeface="Times New Roman" pitchFamily="18" charset="0"/>
              </a:rPr>
              <a:t>Simple maintenance.</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sz="4000" b="1" dirty="0" smtClean="0">
                <a:latin typeface="Times New Roman" pitchFamily="18" charset="0"/>
                <a:cs typeface="Times New Roman" pitchFamily="18" charset="0"/>
              </a:rPr>
              <a:t>DISADVANTAGES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143000" y="1066800"/>
            <a:ext cx="7790688" cy="5562600"/>
          </a:xfrm>
        </p:spPr>
        <p:txBody>
          <a:bodyPr/>
          <a:lstStyle/>
          <a:p>
            <a:pPr>
              <a:lnSpc>
                <a:spcPct val="150000"/>
              </a:lnSpc>
              <a:buFont typeface="Wingdings" pitchFamily="2" charset="2"/>
              <a:buChar char="Ø"/>
            </a:pPr>
            <a:r>
              <a:rPr lang="en-US" sz="2000" dirty="0" smtClean="0">
                <a:latin typeface="Times New Roman" pitchFamily="18" charset="0"/>
                <a:cs typeface="Times New Roman" pitchFamily="18" charset="0"/>
              </a:rPr>
              <a:t>Noisy Operation</a:t>
            </a:r>
          </a:p>
          <a:p>
            <a:pPr>
              <a:lnSpc>
                <a:spcPct val="150000"/>
              </a:lnSpc>
              <a:buFont typeface="Wingdings" pitchFamily="2" charset="2"/>
              <a:buChar char="Ø"/>
            </a:pPr>
            <a:r>
              <a:rPr lang="en-US" sz="2000" dirty="0" smtClean="0">
                <a:latin typeface="Times New Roman" pitchFamily="18" charset="0"/>
                <a:cs typeface="Times New Roman" pitchFamily="18" charset="0"/>
              </a:rPr>
              <a:t>More weight</a:t>
            </a:r>
          </a:p>
          <a:p>
            <a:pPr>
              <a:lnSpc>
                <a:spcPct val="150000"/>
              </a:lnSpc>
              <a:buFont typeface="Wingdings" pitchFamily="2" charset="2"/>
              <a:buChar char="Ø"/>
            </a:pPr>
            <a:r>
              <a:rPr lang="en-US" sz="2000" dirty="0" smtClean="0">
                <a:latin typeface="Times New Roman" pitchFamily="18" charset="0"/>
                <a:cs typeface="Times New Roman" pitchFamily="18" charset="0"/>
              </a:rPr>
              <a:t>More time consumption.</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Applications</a:t>
            </a:r>
            <a:endParaRPr lang="en-US" dirty="0"/>
          </a:p>
        </p:txBody>
      </p:sp>
      <p:sp>
        <p:nvSpPr>
          <p:cNvPr id="3" name="Content Placeholder 2"/>
          <p:cNvSpPr>
            <a:spLocks noGrp="1"/>
          </p:cNvSpPr>
          <p:nvPr>
            <p:ph idx="1"/>
          </p:nvPr>
        </p:nvSpPr>
        <p:spPr/>
        <p:txBody>
          <a:bodyPr>
            <a:normAutofit/>
          </a:bodyPr>
          <a:lstStyle/>
          <a:p>
            <a:pPr>
              <a:buNone/>
            </a:pPr>
            <a:r>
              <a:rPr lang="en-US" sz="1900" dirty="0" smtClean="0">
                <a:latin typeface="Times New Roman" pitchFamily="18" charset="0"/>
                <a:cs typeface="Times New Roman" pitchFamily="18" charset="0"/>
              </a:rPr>
              <a:t> </a:t>
            </a:r>
          </a:p>
          <a:p>
            <a:pPr>
              <a:lnSpc>
                <a:spcPct val="150000"/>
              </a:lnSpc>
              <a:buFont typeface="Wingdings" pitchFamily="2" charset="2"/>
              <a:buChar char="v"/>
            </a:pPr>
            <a:r>
              <a:rPr lang="en-US" sz="2000" dirty="0" smtClean="0">
                <a:latin typeface="Times New Roman" pitchFamily="18" charset="0"/>
                <a:cs typeface="Times New Roman" pitchFamily="18" charset="0"/>
              </a:rPr>
              <a:t>Reduce operator effort and increase efficiency. </a:t>
            </a:r>
          </a:p>
          <a:p>
            <a:pPr>
              <a:lnSpc>
                <a:spcPct val="150000"/>
              </a:lnSpc>
              <a:buFont typeface="Wingdings" pitchFamily="2" charset="2"/>
              <a:buChar char="v"/>
            </a:pPr>
            <a:r>
              <a:rPr lang="en-US" sz="2000" dirty="0" smtClean="0">
                <a:latin typeface="Times New Roman" pitchFamily="18" charset="0"/>
                <a:cs typeface="Times New Roman" pitchFamily="18" charset="0"/>
              </a:rPr>
              <a:t> Multi field application that is industry, household, griculture,etc </a:t>
            </a:r>
          </a:p>
          <a:p>
            <a:pPr>
              <a:lnSpc>
                <a:spcPct val="150000"/>
              </a:lnSpc>
              <a:buFont typeface="Wingdings" pitchFamily="2" charset="2"/>
              <a:buChar char="v"/>
            </a:pPr>
            <a:r>
              <a:rPr lang="en-US" sz="2000" dirty="0" smtClean="0">
                <a:latin typeface="Times New Roman" pitchFamily="18" charset="0"/>
                <a:cs typeface="Times New Roman" pitchFamily="18" charset="0"/>
              </a:rPr>
              <a:t> Substantial savings on cost. </a:t>
            </a:r>
            <a:r>
              <a:rPr lang="en-US" dirty="0" smtClean="0"/>
              <a:t/>
            </a:r>
            <a:br>
              <a:rPr lang="en-US" dirty="0" smtClean="0"/>
            </a:br>
            <a:r>
              <a:rPr lang="en-US" dirty="0" smtClean="0"/>
              <a:t/>
            </a:r>
            <a:br>
              <a:rPr lang="en-US" dirty="0" smtClean="0"/>
            </a:br>
            <a:endParaRPr lang="en-US" dirty="0" smtClean="0"/>
          </a:p>
          <a:p>
            <a:pPr algn="just">
              <a:lnSpc>
                <a:spcPct val="120000"/>
              </a:lnSpc>
            </a:pPr>
            <a:endParaRPr lang="en-US"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rmAutofit/>
          </a:bodyPr>
          <a:lstStyle/>
          <a:p>
            <a:r>
              <a:rPr lang="en-US" sz="4000" b="1" dirty="0" smtClean="0">
                <a:latin typeface="Times New Roman" pitchFamily="18" charset="0"/>
                <a:cs typeface="Times New Roman" pitchFamily="18" charset="0"/>
              </a:rPr>
              <a:t>CONCLUSION</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95400" y="990600"/>
            <a:ext cx="7638288" cy="5562600"/>
          </a:xfrm>
        </p:spPr>
        <p:txBody>
          <a:bodyPr>
            <a:noAutofit/>
          </a:bodyPr>
          <a:lstStyle/>
          <a:p>
            <a:pPr algn="just">
              <a:lnSpc>
                <a:spcPct val="170000"/>
              </a:lnSpc>
              <a:buNone/>
            </a:pPr>
            <a:r>
              <a:rPr lang="en-US" sz="2000" dirty="0" smtClean="0">
                <a:latin typeface="Times New Roman" pitchFamily="18" charset="0"/>
                <a:cs typeface="Times New Roman" pitchFamily="18" charset="0"/>
              </a:rPr>
              <a:t>	The main objective behind development of pedal operated flour mill was on producing cheap, easy to operate system which can be easily fabricated by readily available material and thus we proposed simplistic design that can deliver efficient, productive and reliable flour mill which can be used in rural as well as urban areas. this equipment can be easily operated by semi rather low skilled operator. Further this equipment can easily find its place where there is no or limited power supply.</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617</TotalTime>
  <Words>248</Words>
  <Application>Microsoft Office PowerPoint</Application>
  <PresentationFormat>On-screen Show (4:3)</PresentationFormat>
  <Paragraphs>49</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Solstice</vt:lpstr>
      <vt:lpstr> </vt:lpstr>
      <vt:lpstr> Abstract </vt:lpstr>
      <vt:lpstr>List Of Components</vt:lpstr>
      <vt:lpstr>Block Diagram </vt:lpstr>
      <vt:lpstr>WORKING PRINCIPLE</vt:lpstr>
      <vt:lpstr>ADVANTAGES</vt:lpstr>
      <vt:lpstr>DISADVANTAGES</vt:lpstr>
      <vt:lpstr>Applications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268</cp:revision>
  <dcterms:created xsi:type="dcterms:W3CDTF">2006-08-16T00:00:00Z</dcterms:created>
  <dcterms:modified xsi:type="dcterms:W3CDTF">2021-03-30T23:48:06Z</dcterms:modified>
</cp:coreProperties>
</file>