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27" r:id="rId9"/>
    <p:sldId id="298" r:id="rId10"/>
    <p:sldId id="296" r:id="rId11"/>
    <p:sldId id="295" r:id="rId12"/>
    <p:sldId id="323" r:id="rId13"/>
    <p:sldId id="32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27-Mar-21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27-Mar-21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27-Mar-21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27-Mar-21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27-Mar-21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27-Mar-21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27-Mar-21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27-Mar-21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27-Mar-21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27-Mar-21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27-Mar-21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27-Mar-21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27-Mar-21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/>
              <a:t>Multi-level Attention Networks for Multi-step Citywide Passenger Demands Prediction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rmAutofit/>
          </a:bodyPr>
          <a:lstStyle/>
          <a:p>
            <a:pPr algn="just"/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For the emerging mobility-on-demand services, it is of great significance for predicting passenger demands based on historical mobility trips to achieve better vehicle distribution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Prior works have focused on predicting next-step passenger demands at selected locations or hotspots. </a:t>
            </a:r>
            <a:endParaRPr lang="en-US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However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we argue that multi-step citywide passenger demands encapsulate both time-varying demand trends and global statuses, and hence are more beneficial to avoiding demand-service mismatching and developing effective vehicle distribution/scheduling strategies. </a:t>
            </a:r>
            <a:endParaRPr lang="en-US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we find that adaptations of single-step methods are unable to achieve robust prediction with high accuracy for further steps. </a:t>
            </a:r>
            <a:endParaRPr lang="en-IN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33400"/>
            <a:ext cx="7714488" cy="5715000"/>
          </a:xfrm>
        </p:spPr>
        <p:txBody>
          <a:bodyPr>
            <a:normAutofit/>
          </a:bodyPr>
          <a:lstStyle/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this paper, we propose an end-to-end deep neural network model to the prediction task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We employ an encoder-decoder framework based on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convolutional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ConvLSTM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units to identify complex features that capture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spatio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temporal influences and pickup-drop off interactions on citywide passenger demands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We introduce a multi-level attention model (global attention and temporal attention) to emphasize the effects of latent citywide mobility regularities and capture relevant temporal dependencies.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evaluate our proposed method using real-world mobility trips (taxis and bikes) and the experimental results show that our method achieves higher prediction accuracy than the state-of-the-art approaches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Existing methods for passenger demands prediction have been focused on anticipating next-step passenger demands for a particular set of locations such as taxi stands, bike stations and hot spots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However, we argue that multi-step citywide passenger demands prediction is considerably more beneficial to nowadays MOD services due to the following two reasons.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First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multi-step passenger demands indicate the varying demand trend, which is useful to avoid impulsive vehicle scheduling responses in the presence of temporary demand fluctuation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To achieve high prediction accuracy, different prediction models have been proposed, e.g., a hierarchical prediction model and a multi-similarity-based inference model, and a data stream ensemble framework that combines weighted time-varying Poisson model with the traditional ARMA model. Some works addressed the problem of predicting single-step citywide passenger demands.</a:t>
            </a:r>
          </a:p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As predicting citywide passenger demands can be viewed as a kind of spatiotemporal data prediction problem, prediction models for spatiotemporal data are also feasible to passenger demands prediction.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this, the problem of predicting multistep citywide passenger mobility demands (i.e., pickup and drop-off) accurately.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key technical challenge of this problem is to deal with (1) complex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spatio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temporal influences on passenger demands, and (2) interactions between pickups and drop-offs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Specifically, passenger demands in a region are typically correlated with the demands in its surrounding region and the demands in a region could be affected by its statuses in previous time.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propose a novel multi-task multi-graph learning approach to enable the joint prediction of multi-modal ride-hailing demands as well as other spatial-temporal joint prediction tasks. </a:t>
            </a:r>
          </a:p>
          <a:p>
            <a:pPr algn="just">
              <a:lnSpc>
                <a:spcPct val="150000"/>
              </a:lnSpc>
              <a:buNone/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1447800"/>
            <a:ext cx="6477000" cy="4267200"/>
          </a:xfrm>
        </p:spPr>
        <p:txBody>
          <a:bodyPr>
            <a:normAutofit/>
          </a:bodyPr>
          <a:lstStyle/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this paper, the pro-posed global attention model helps to disclose the impact of representative historical citywide demands on next-step city wide demands. 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As ARMA only explores temporal dependencies and VAR captures linear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spatio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interdependencies, the poor prediction performance indicates the limitations of using spatiotemporal features only. 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This demonstrates that global attention model is able to enhance multi-step prediction performance while can be easily incorporated into neural network models.</a:t>
            </a: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439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622550"/>
                <a:gridCol w="26225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Predicting Taxi–Passenger Demand Using Streaming Data</a:t>
                      </a:r>
                      <a:r>
                        <a:rPr lang="en-US" sz="1350" dirty="0">
                          <a:latin typeface="Arial"/>
                          <a:ea typeface="Calibri"/>
                          <a:cs typeface="Times New Roman"/>
                        </a:rPr>
                        <a:t>.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Calibri"/>
                          <a:cs typeface="Times New Roman"/>
                        </a:rPr>
                        <a:t>L. Moreira-Matias, J. Gama, M. Ferreira, J. Mendes-Moreira, and L. Damas,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This paper introduces a novel methodology for predicting the spatial distribution of taxi–passengers for a short-term time horizon using streaming data.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Context-aware taxi demand hotspots prediction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latin typeface="Times New Roman"/>
                          <a:ea typeface="Calibri"/>
                          <a:cs typeface="Times New Roman"/>
                        </a:rPr>
                        <a:t>H.-w. Chang, Y.-c. Tai, and J. Y.-j. Hsu,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/>
                          <a:ea typeface="Calibri"/>
                          <a:cs typeface="Times New Roman"/>
                        </a:rPr>
                        <a:t>This paper proposes mining historical data to predict demand distributions with respect to contexts of time, weather, and taxi location</a:t>
                      </a:r>
                      <a:r>
                        <a:rPr lang="en-US" sz="1350" dirty="0">
                          <a:latin typeface="Arial"/>
                          <a:ea typeface="Calibri"/>
                          <a:cs typeface="Times New Roman"/>
                        </a:rPr>
                        <a:t>.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2162"/>
          </a:xfrm>
        </p:spPr>
        <p:txBody>
          <a:bodyPr/>
          <a:lstStyle/>
          <a:p>
            <a:r>
              <a:rPr lang="en-US" dirty="0" smtClean="0"/>
              <a:t>Architecture Diagram	</a:t>
            </a:r>
            <a:endParaRPr lang="en-US" dirty="0"/>
          </a:p>
        </p:txBody>
      </p:sp>
      <p:pic>
        <p:nvPicPr>
          <p:cNvPr id="5" name="Content Placeholder 4" descr="C:\Users\TTS\Desktop\PIC 2.pn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79625" y="1581150"/>
            <a:ext cx="6210300" cy="453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[1]L.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Moreira-Matias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J. Gama, M. Ferreira, J. Mendes-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Moreira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and L.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Damas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“Predicting taxi–passenger demand using streaming data,” IEEE Transactions on Intelligent Transportation Systems, vol. 14, no. 3, pp. 1393–1402, 2013.</a:t>
            </a:r>
          </a:p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[2]H.-w. Chang, Y.-c. Tai, and J. Y.-j. Hsu, “Context-aware taxi de-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mand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hotspots prediction,” International Journal of Business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Intelli-gence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and Data Mining, vol. 5, no. 1, pp. 3–18, 2009.</a:t>
            </a:r>
          </a:p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[3]Y. Li, Y.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Zheng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H. Zhang, and L. Chen, “Traffic prediction in a bike-sharing system,” in Proceedings of the 23rd SIGSPATIAL Inter-national Conference on Advances in Geographic Information Systems.ACM, 2015, p. 33.</a:t>
            </a:r>
          </a:p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[4]L. Chen, D. Zhang, L. Wang, D. Yang, X. Ma, S. Li, Z. Wu, G.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Pan,T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.-M.-T. Nguyen, and J.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Jakubowicz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“Dynamic cluster-based over-demand prediction in bike sharing systems,” in Proceedings of the2016 ACM International Joint Conference on Pervasive and Ubiquitous Computing. ACM, 2016, pp. 841–852.</a:t>
            </a:r>
          </a:p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[5]S. Xingjian, Z. Chen, H. Wang, D.-Y.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Yeung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W.-K. Wong, and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W.-c.Woo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“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Convolutional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lstm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network: A machine learning approach for precipitation now casting,” in Advances in Neural Information Processing Systems, 2015, pp. 802–810.</a:t>
            </a:r>
          </a:p>
          <a:p>
            <a:pPr algn="just">
              <a:lnSpc>
                <a:spcPct val="160000"/>
              </a:lnSpc>
              <a:buNone/>
            </a:pPr>
            <a:endParaRPr lang="en-US" sz="1400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[6]J. Zhang, Y.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Zheng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D.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R. Li, and X. Yi, “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Dnn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-based prediction model for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spatio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-temporal data,” inSIGSPATIAL.ACM, 2016,p. 92.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[7]J. Zhang, Y.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Zheng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and D.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“Deep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spatio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-temporal residual networks for citywide crowd flows prediction,” in Thirty-First AAAI Conference on Artificial Intelligence, 2017.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[8]I.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Sutskever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O.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Vinyals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and Q. V. Le, “Sequence to sequence learning with neural networks,” in Advances in neural information processing systems, 2014, pp. 3104–3112.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[9]O.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Vinyals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Toshev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S.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Bengio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and D.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Erhan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“Show and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tell:A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neural image caption generator,” in Proceedings of the IEEE Conference on Computer Vision and Pattern Recognition, 2015, pp.3156–3164.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[10] N.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Srivastava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E.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Mansimov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and R.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Salakhudinov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“Unsupervised learning of video representations using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lstms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,” in International Conference on Machine Learning, 2015, pp. 843–852.</a:t>
            </a:r>
          </a:p>
          <a:p>
            <a:pPr algn="just">
              <a:lnSpc>
                <a:spcPct val="170000"/>
              </a:lnSpc>
              <a:buNone/>
            </a:pP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1150</TotalTime>
  <Words>1180</Words>
  <Application>Microsoft Office PowerPoint</Application>
  <PresentationFormat>On-screen Show (4:3)</PresentationFormat>
  <Paragraphs>60</Paragraphs>
  <Slides>13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Solstice</vt:lpstr>
      <vt:lpstr>Multi-level Attention Networks for Multi-step Citywide Passenger Demands Prediction 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Architecture Diagram </vt:lpstr>
      <vt:lpstr>SOFTWARE REQUIREMENTS:</vt:lpstr>
      <vt:lpstr>HARDWARE REQUIREMENTS:</vt:lpstr>
      <vt:lpstr>REFERENCE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TTS</cp:lastModifiedBy>
  <cp:revision>530</cp:revision>
  <dcterms:created xsi:type="dcterms:W3CDTF">2006-08-16T00:00:00Z</dcterms:created>
  <dcterms:modified xsi:type="dcterms:W3CDTF">2021-03-27T23:20:04Z</dcterms:modified>
</cp:coreProperties>
</file>