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298" r:id="rId10"/>
    <p:sldId id="296" r:id="rId11"/>
    <p:sldId id="295" r:id="rId12"/>
    <p:sldId id="323" r:id="rId13"/>
    <p:sldId id="32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BANKING CHATBOT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838200"/>
            <a:ext cx="7498080" cy="5410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This paper discusses the adoption of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chat bots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and virtual Assistants by different category of banks (private sector banks and public sector banks) in India.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research paper presents a brief introduction of banking industry in India, history, characteristics, and architecture of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chatbots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and virtual assistants.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research paper also included basic features, way to connect, services offered, accuracy, technology providers of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chatbots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and virtual assistants implemented by Indian banks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Research paper concluded that Indian banks are aggressively investing in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chatbots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and virtual assistant technology but features are limited. </a:t>
            </a:r>
            <a:endParaRPr lang="en-IN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/>
          </a:bodyPr>
          <a:lstStyle/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Most of the questions answered by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chatbots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/ virtual assistant are routine for which data is already available on websites of the banks. </a:t>
            </a: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Secondly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awareness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chatbots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/ virtual assistants is very low among the customers and employees of the banks.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necessitates enhancement of existing capabilities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chatbots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/ virtual assistant deployed by Indian banks and awareness with respect to usefulness among employees and customers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banking sector plays an important role in development into any country. It also explores the existing usability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chatbot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to assess whether it can fulfill customers ever-changing needs.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6793992" cy="4800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association also established two business models for fin tech, namely competitive, which specifically threatens traditional banks and cooperative, which strengthens their roles.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Further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momentum was obtained by those in the latter.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Investment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collaborative fin tech businesses has grown 138 percent, as fin tech recognizes existing banks as potential partners slowly.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It is well known fact that 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chatbot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/ virtual assistant needs to have a certain characteristic in order to increase its usability among the users.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If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chatbot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is lacking those key ingredients, it may not be used by the users in the long run.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paper is an attempt to study the utilization of the artificial intelligence and natural language processing in Indian banks with respect to the usage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Chatbots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/Virtual assistants and fill the gap in the literature on the subject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Select Indian banks both public and private sector has launched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chatbots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/virtual assistants in order to decrease the operational costs and increase the customer satisfaction by providing the banking services through these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chatbots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/virtual assistants.</a:t>
            </a:r>
          </a:p>
          <a:p>
            <a:pPr algn="just">
              <a:lnSpc>
                <a:spcPct val="150000"/>
              </a:lnSpc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development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chatbot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can take place on platforms provided by providers of Platform-as-a-Service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IBM Watson, Snatch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Oracle Cloud Platform are among them.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creation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chatbots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is like the pattern of developing mobile apps and web pages and begins with the design initially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design describes the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bot's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and user's interaction.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pattern also includes the building of the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that uses a natural language processing engine to involve the input analysis.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bots are then analyzed and maintained after the initial stages.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43512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622550"/>
                <a:gridCol w="26225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ALICE CHATBOT:TRIAL AND OUTPUT”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+mn-lt"/>
                          <a:ea typeface="Calibri"/>
                          <a:cs typeface="Times New Roman"/>
                        </a:rPr>
                        <a:t>Bayan</a:t>
                      </a: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 .A, Eric .A, 2007,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latin typeface="+mn-lt"/>
                          <a:ea typeface="Calibri"/>
                          <a:cs typeface="Times New Roman"/>
                        </a:rPr>
                        <a:t>A </a:t>
                      </a:r>
                      <a:r>
                        <a:rPr lang="en-US" sz="1600" dirty="0" err="1">
                          <a:solidFill>
                            <a:srgbClr val="333333"/>
                          </a:solidFill>
                          <a:latin typeface="+mn-lt"/>
                          <a:ea typeface="Calibri"/>
                          <a:cs typeface="Times New Roman"/>
                        </a:rPr>
                        <a:t>chatbot</a:t>
                      </a:r>
                      <a:r>
                        <a:rPr lang="en-US" sz="1600" dirty="0">
                          <a:solidFill>
                            <a:srgbClr val="333333"/>
                          </a:solidFill>
                          <a:latin typeface="+mn-lt"/>
                          <a:ea typeface="Calibri"/>
                          <a:cs typeface="Times New Roman"/>
                        </a:rPr>
                        <a:t> is a conversational agent that interacts with users using natural language. Multi </a:t>
                      </a:r>
                      <a:r>
                        <a:rPr lang="en-US" sz="1600" dirty="0" err="1">
                          <a:solidFill>
                            <a:srgbClr val="333333"/>
                          </a:solidFill>
                          <a:latin typeface="+mn-lt"/>
                          <a:ea typeface="Calibri"/>
                          <a:cs typeface="Times New Roman"/>
                        </a:rPr>
                        <a:t>chatbots</a:t>
                      </a:r>
                      <a:r>
                        <a:rPr lang="en-US" sz="1600" dirty="0">
                          <a:solidFill>
                            <a:srgbClr val="333333"/>
                          </a:solidFill>
                          <a:latin typeface="+mn-lt"/>
                          <a:ea typeface="Calibri"/>
                          <a:cs typeface="Times New Roman"/>
                        </a:rPr>
                        <a:t> are available to serve in different domains.</a:t>
                      </a:r>
                      <a:endParaRPr lang="en-US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j-lt"/>
                          <a:ea typeface="Calibri"/>
                          <a:cs typeface="Times New Roman"/>
                        </a:rPr>
                        <a:t>Yes, </a:t>
                      </a:r>
                      <a:r>
                        <a:rPr lang="en-US" sz="1600" dirty="0" err="1">
                          <a:latin typeface="+mj-lt"/>
                          <a:ea typeface="Calibri"/>
                          <a:cs typeface="Times New Roman"/>
                        </a:rPr>
                        <a:t>Chatbots</a:t>
                      </a:r>
                      <a:r>
                        <a:rPr lang="en-US" sz="1600" dirty="0">
                          <a:latin typeface="+mj-lt"/>
                          <a:ea typeface="Calibri"/>
                          <a:cs typeface="Times New Roman"/>
                        </a:rPr>
                        <a:t> And Virtual Assistants Are Different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+mj-lt"/>
                          <a:ea typeface="Calibri"/>
                          <a:cs typeface="Times New Roman"/>
                        </a:rPr>
                        <a:t>Forbes, Naveen Joshi, 2018,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latin typeface="+mj-lt"/>
                          <a:ea typeface="Calibri"/>
                          <a:cs typeface="Times New Roman"/>
                        </a:rPr>
                        <a:t>This paper discusses the adoption of </a:t>
                      </a:r>
                      <a:r>
                        <a:rPr lang="en-US" sz="1600" dirty="0" err="1">
                          <a:solidFill>
                            <a:srgbClr val="333333"/>
                          </a:solidFill>
                          <a:latin typeface="+mj-lt"/>
                          <a:ea typeface="Calibri"/>
                          <a:cs typeface="Times New Roman"/>
                        </a:rPr>
                        <a:t>chatbots</a:t>
                      </a:r>
                      <a:r>
                        <a:rPr lang="en-US" sz="1600" dirty="0">
                          <a:solidFill>
                            <a:srgbClr val="333333"/>
                          </a:solidFill>
                          <a:latin typeface="+mj-lt"/>
                          <a:ea typeface="Calibri"/>
                          <a:cs typeface="Times New Roman"/>
                        </a:rPr>
                        <a:t> and virtual Assistants by different category of banks (private sector banks and public sector banks) in India.</a:t>
                      </a:r>
                      <a:endParaRPr lang="en-US" sz="16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2162"/>
          </a:xfrm>
        </p:spPr>
        <p:txBody>
          <a:bodyPr/>
          <a:lstStyle/>
          <a:p>
            <a:r>
              <a:rPr lang="en-US" dirty="0" smtClean="0"/>
              <a:t>Architecture Diagram	</a:t>
            </a:r>
            <a:endParaRPr lang="en-US" dirty="0"/>
          </a:p>
        </p:txBody>
      </p:sp>
      <p:pic>
        <p:nvPicPr>
          <p:cNvPr id="5" name="Content Placeholder 4" descr="C:\Users\TTS\Desktop\PIC 8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438400" y="1557337"/>
            <a:ext cx="4641850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[1]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Bayan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.A, Eric .A, 2007,”ALICE CHATBOT:TRIAL AND OUTPUT” https://www.researchgate.net/publication/289684788_ALICE_chatbot_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Trials_and_outputs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[2]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Chatbot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Pack, “Introduction to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Chatbot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2019”, [online] https://www.chatbotpack.com/what-is-chatbot-2019/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[3] Forbes,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Naveen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Joshi, 2018, “Yes,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Chatbots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And Virtual Assistants Are Different!”,[online]https://www.forbes.com/sites/cognitiveworld/2018/12/23/yes-chatbotsand-virtual-assistants-are-different/#41894a2f6d7d 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[4] Drift, "An Introduction to A.I.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Chatbots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", [online] https://www.drift.com/learn/chatbot/ai-chatbots/ 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[5]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Srinivasan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Nguyen, &amp;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Tanguturi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2018,” CHATBOTS ARE HERE TO STAY”, [online] https://www.accenture.com/_acnmedia/pdf77/accenture-research-conversational-ai-platforms.pdf </a:t>
            </a:r>
          </a:p>
          <a:p>
            <a:pPr algn="just">
              <a:lnSpc>
                <a:spcPct val="160000"/>
              </a:lnSpc>
              <a:buNone/>
            </a:pPr>
            <a:endParaRPr lang="en-US" sz="1400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rmAutofit/>
          </a:bodyPr>
          <a:lstStyle/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[6] Hacker noon, Shane Barker, 2019 “Deep Learning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Chatbots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”, [online] https://hackernoon.com/deep-learning-chatbot-everything-you-need-toknow-r11jm30bc 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[7]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Bhavika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R.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Ranoliya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Nidhi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Raghuwanshi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Sanjay Singh, "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Chatbot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for university related FAQs", 2017 International Conference on Advances in Computing, Communications and Informatics (ICACCI) 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[8]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Arati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Dobariya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Ajaykumar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T. Shah, "Banking Inquiry Chat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", IJSTE - International Journal of Science Technology &amp; Engineering | Volume 5 | Issue 7 | January 2019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[9] UX Collective,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Takuma.K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,” Is the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chatbot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 hype of the past? What are the key takeaways?”, [online]https://uxdesign.cc/is-the-chatbot-a-hypeof-the-past-what-are-the-key-takeaways-3922a6895500 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[10]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Komal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Shete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Vaishnavi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Pisipati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, May 2019,” Feasibility and success rate of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chatbots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on Websites” https://blog.sitm.ac.in/feasibility-and-success-rate-of-chatbots-onwebsites-with-reference-to-their-customer-association/</a:t>
            </a:r>
          </a:p>
          <a:p>
            <a:pPr algn="just">
              <a:lnSpc>
                <a:spcPct val="170000"/>
              </a:lnSpc>
              <a:buNone/>
            </a:pP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1151</TotalTime>
  <Words>862</Words>
  <Application>Microsoft Office PowerPoint</Application>
  <PresentationFormat>On-screen Show (4:3)</PresentationFormat>
  <Paragraphs>61</Paragraphs>
  <Slides>13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Solstice</vt:lpstr>
      <vt:lpstr>BANKING CHATBOT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Architecture Diagram </vt:lpstr>
      <vt:lpstr>SOFTWARE REQUIREMENTS:</vt:lpstr>
      <vt:lpstr>HARDWARE REQUIREMENTS:</vt:lpstr>
      <vt:lpstr>REFERENCE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TTS</cp:lastModifiedBy>
  <cp:revision>533</cp:revision>
  <dcterms:created xsi:type="dcterms:W3CDTF">2006-08-16T00:00:00Z</dcterms:created>
  <dcterms:modified xsi:type="dcterms:W3CDTF">2021-03-27T22:52:23Z</dcterms:modified>
</cp:coreProperties>
</file>