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Orphanage management system</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r>
              <a:rPr lang="en-US" sz="2000" dirty="0" smtClean="0">
                <a:latin typeface="Times New Roman" pitchFamily="18" charset="0"/>
                <a:cs typeface="Times New Roman" pitchFamily="18" charset="0"/>
              </a:rPr>
              <a:t>Orphanage is the name to describe a residential place dedicated for orphans whose parents are dead.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Parent </a:t>
            </a:r>
            <a:r>
              <a:rPr lang="en-US" sz="2000" dirty="0" smtClean="0">
                <a:latin typeface="Times New Roman" pitchFamily="18" charset="0"/>
                <a:cs typeface="Times New Roman" pitchFamily="18" charset="0"/>
              </a:rPr>
              <a:t>and grandparent are legally responsible for taking up the responsibility of taking care of their grandchildren, but in case both parents and grandparents, or other relations willing to take up the responsibility of the children, they lose all protection</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Orphanages </a:t>
            </a:r>
            <a:r>
              <a:rPr lang="en-US" sz="2000" dirty="0" smtClean="0">
                <a:latin typeface="Times New Roman" pitchFamily="18" charset="0"/>
                <a:cs typeface="Times New Roman" pitchFamily="18" charset="0"/>
              </a:rPr>
              <a:t>provide </a:t>
            </a:r>
            <a:r>
              <a:rPr lang="en-US" sz="2000" dirty="0" smtClean="0">
                <a:latin typeface="Times New Roman" pitchFamily="18" charset="0"/>
                <a:cs typeface="Times New Roman" pitchFamily="18" charset="0"/>
              </a:rPr>
              <a:t>them another way to foster care of the orphans in a society setting in which they live and learn.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proposed an orphanage home management information system that will change the manual work (paper work) management to a (digitized) computerized management system. </a:t>
            </a: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This will ease information attainment, storage and recovery using Hypertext Preprocessor (PHP) programming language was used for user interface design and it make available the necessary features in accomplishing the aims of the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addition, this research was conducted in Ghana (West Africa).In </a:t>
            </a:r>
            <a:r>
              <a:rPr lang="en-US" sz="2000" dirty="0" err="1" smtClean="0">
                <a:latin typeface="Times New Roman" pitchFamily="18" charset="0"/>
                <a:cs typeface="Times New Roman" pitchFamily="18" charset="0"/>
              </a:rPr>
              <a:t>Kilifi</a:t>
            </a:r>
            <a:r>
              <a:rPr lang="en-US" sz="2000" dirty="0" smtClean="0">
                <a:latin typeface="Times New Roman" pitchFamily="18" charset="0"/>
                <a:cs typeface="Times New Roman" pitchFamily="18" charset="0"/>
              </a:rPr>
              <a:t> North Sub- county, there are more than 40 charitable organizations which have put in place children homes and orphanages to help accommodate homeless children and orphans.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These </a:t>
            </a:r>
            <a:r>
              <a:rPr lang="en-US" sz="2000" dirty="0" smtClean="0">
                <a:latin typeface="Times New Roman" pitchFamily="18" charset="0"/>
                <a:cs typeface="Times New Roman" pitchFamily="18" charset="0"/>
              </a:rPr>
              <a:t>children are homeless due to HIV/AIDs or poverty and family matters. </a:t>
            </a:r>
            <a:r>
              <a:rPr lang="en-US" sz="2000" b="1"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1828800"/>
            <a:ext cx="6184392" cy="3581400"/>
          </a:xfrm>
        </p:spPr>
        <p:txBody>
          <a:bodyPr>
            <a:noAutofit/>
          </a:bodyPr>
          <a:lstStyle/>
          <a:p>
            <a:r>
              <a:rPr lang="en-US" sz="2400" dirty="0" smtClean="0">
                <a:latin typeface="Times New Roman" pitchFamily="18" charset="0"/>
                <a:cs typeface="Times New Roman" pitchFamily="18" charset="0"/>
              </a:rPr>
              <a:t>Existing Systems   consists of only   the orphanages details such as, address  contact numbers etc. </a:t>
            </a:r>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It does not   have  any centralized and separate website for orphanages.</a:t>
            </a:r>
          </a:p>
          <a:p>
            <a:pPr>
              <a:buNone/>
            </a:pPr>
            <a:endParaRPr lang="en-US" sz="2000" dirty="0" smtClean="0"/>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 existing system people can view only the address of the particular orphanages which are searched by the users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 that people cannot do any donation or sponsorships. This is the main drawback of the existing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And </a:t>
            </a:r>
            <a:r>
              <a:rPr lang="en-US" sz="2000" dirty="0" smtClean="0">
                <a:latin typeface="Times New Roman" pitchFamily="18" charset="0"/>
                <a:cs typeface="Times New Roman" pitchFamily="18" charset="0"/>
              </a:rPr>
              <a:t>also this is the main disadvantage of the orphanages those who are in need of getting help from others </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above systems had various weaknesses that could pose disadvantages to the users and the orphanage institutions as well.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was time consuming.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proposed system (design) will be used by the staffs of the orphanage homes to save the important details of orphaned children.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Guided </a:t>
            </a:r>
            <a:r>
              <a:rPr lang="en-US" sz="2000" dirty="0" smtClean="0">
                <a:latin typeface="Times New Roman" pitchFamily="18" charset="0"/>
                <a:cs typeface="Times New Roman" pitchFamily="18" charset="0"/>
              </a:rPr>
              <a:t>by the concept the system is designed particularly for orphanage homes and it is a stand alone system(s).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scope comprises of the user(s) and function(s) that’s involved in the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does not cover the financial of the orphanage </a:t>
            </a:r>
            <a:r>
              <a:rPr lang="en-US" sz="2000" dirty="0" err="1" smtClean="0">
                <a:latin typeface="Times New Roman" pitchFamily="18" charset="0"/>
                <a:cs typeface="Times New Roman" pitchFamily="18" charset="0"/>
              </a:rPr>
              <a:t>home.By</a:t>
            </a:r>
            <a:r>
              <a:rPr lang="en-US" sz="2000" dirty="0" smtClean="0">
                <a:latin typeface="Times New Roman" pitchFamily="18" charset="0"/>
                <a:cs typeface="Times New Roman" pitchFamily="18" charset="0"/>
              </a:rPr>
              <a:t> selecting the particular category they can reach their required page.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donation category they can donate food, clothes and money the particular orphanage they wish. In adoption category they will get list of orphans and their details of different orphanages</a:t>
            </a:r>
            <a:r>
              <a:rPr lang="en-US" sz="1800" dirty="0" smtClean="0"/>
              <a:t>. </a:t>
            </a: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proposed system of receiving data from the orphan is more effective and dependable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is so since the system collects the exact information regarding every orphan registered on the system, the modern system or computerized system of receiving data will keep records for a very long period of time and also the record can be searched, updated and saved in the database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With the proposed system, the problem of not having the appropriate information about an orphan will be minimal, unlike in the old paper system of collecting data.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71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400" dirty="0">
                          <a:latin typeface="Times New Roman"/>
                          <a:ea typeface="Calibri"/>
                          <a:cs typeface="Times New Roman"/>
                        </a:rPr>
                        <a:t>"Rethinking orphanages for the 21st Century: A search for reforms for the nation's child-welfare</a:t>
                      </a:r>
                      <a:endParaRPr lang="en-US" sz="14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400">
                          <a:latin typeface="Times New Roman"/>
                          <a:ea typeface="Calibri"/>
                          <a:cs typeface="Times New Roman"/>
                        </a:rPr>
                        <a:t>McKenzie, Richard B. </a:t>
                      </a:r>
                      <a:endParaRPr lang="en-US" sz="140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400" dirty="0">
                          <a:solidFill>
                            <a:srgbClr val="2E2E2E"/>
                          </a:solidFill>
                          <a:latin typeface="Times New Roman"/>
                          <a:ea typeface="Calibri"/>
                          <a:cs typeface="Times New Roman"/>
                        </a:rPr>
                        <a:t>This volume reviews the policy reforms necessary in the United States for children's homes to become reliable solutions for many of the nation's disadvantaged and abused children. The contributors explore a variety of topics including: judicial issues; child maltreatment; the history of children's homes; regulation and funding; and solutions for reform.</a:t>
                      </a:r>
                      <a:endParaRPr lang="en-US" sz="1400" dirty="0">
                        <a:latin typeface="Calibri"/>
                        <a:ea typeface="Calibri"/>
                        <a:cs typeface="Times New Roman"/>
                      </a:endParaRPr>
                    </a:p>
                  </a:txBody>
                  <a:tcPr marL="68580" marR="68580" marT="0" marB="0"/>
                </a:tc>
              </a:tr>
              <a:tr h="370840">
                <a:tc>
                  <a:txBody>
                    <a:bodyPr/>
                    <a:lstStyle/>
                    <a:p>
                      <a:pPr marL="0" marR="0" algn="just">
                        <a:lnSpc>
                          <a:spcPct val="150000"/>
                        </a:lnSpc>
                        <a:spcBef>
                          <a:spcPts val="0"/>
                        </a:spcBef>
                        <a:spcAft>
                          <a:spcPts val="0"/>
                        </a:spcAft>
                      </a:pPr>
                      <a:r>
                        <a:rPr lang="en-US" sz="1400" dirty="0">
                          <a:latin typeface="Times New Roman"/>
                          <a:ea typeface="Calibri"/>
                          <a:cs typeface="Times New Roman"/>
                        </a:rPr>
                        <a:t>Children and youth in adoption, orphanages, and foster care: A historical handbook and guide</a:t>
                      </a:r>
                      <a:endParaRPr lang="en-US" sz="14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400">
                          <a:latin typeface="Times New Roman"/>
                          <a:ea typeface="Calibri"/>
                          <a:cs typeface="Times New Roman"/>
                        </a:rPr>
                        <a:t>Askeland, Lori, ed.</a:t>
                      </a:r>
                      <a:endParaRPr lang="en-US" sz="140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400" dirty="0">
                          <a:solidFill>
                            <a:srgbClr val="333333"/>
                          </a:solidFill>
                          <a:latin typeface="Times New Roman"/>
                          <a:ea typeface="Calibri"/>
                          <a:cs typeface="Times New Roman"/>
                        </a:rPr>
                        <a:t>Adoption and foster care is a new and burgeoning area of historical and interdisciplinary research. Too often, however, birth parents, adoptive parents, foster parents, social workers, and the children themselves have either been ignored or demonized. </a:t>
                      </a:r>
                      <a:endParaRPr lang="en-US" sz="14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7" name="Content Placeholder 6" descr="C:\Users\TTS\Desktop\PIC 26.jpg"/>
          <p:cNvPicPr>
            <a:picLocks noGrp="1"/>
          </p:cNvPicPr>
          <p:nvPr>
            <p:ph idx="1"/>
          </p:nvPr>
        </p:nvPicPr>
        <p:blipFill>
          <a:blip r:embed="rId2"/>
          <a:srcRect/>
          <a:stretch>
            <a:fillRect/>
          </a:stretch>
        </p:blipFill>
        <p:spPr bwMode="auto">
          <a:xfrm>
            <a:off x="1981200" y="1295400"/>
            <a:ext cx="5943600" cy="51816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Askeland</a:t>
            </a:r>
            <a:r>
              <a:rPr lang="en-US" sz="2000" dirty="0" smtClean="0">
                <a:latin typeface="Times New Roman" pitchFamily="18" charset="0"/>
                <a:cs typeface="Times New Roman" pitchFamily="18" charset="0"/>
              </a:rPr>
              <a:t>, Lori, </a:t>
            </a:r>
            <a:r>
              <a:rPr lang="en-US" sz="2000" dirty="0" err="1" smtClean="0">
                <a:latin typeface="Times New Roman" pitchFamily="18" charset="0"/>
                <a:cs typeface="Times New Roman" pitchFamily="18" charset="0"/>
              </a:rPr>
              <a:t>ed.Children</a:t>
            </a:r>
            <a:r>
              <a:rPr lang="en-US" sz="2000" dirty="0" smtClean="0">
                <a:latin typeface="Times New Roman" pitchFamily="18" charset="0"/>
                <a:cs typeface="Times New Roman" pitchFamily="18" charset="0"/>
              </a:rPr>
              <a:t> and youth in adoption, orphanages, and foster care: A historical handbook and guide. Greenwood Publishing Group, 2006.</a:t>
            </a:r>
          </a:p>
          <a:p>
            <a:pPr algn="just"/>
            <a:r>
              <a:rPr lang="en-US" sz="2000" dirty="0" smtClean="0">
                <a:latin typeface="Times New Roman" pitchFamily="18" charset="0"/>
                <a:cs typeface="Times New Roman" pitchFamily="18" charset="0"/>
              </a:rPr>
              <a:t>[2] McKenzie, Richard B. "Rethinking orphanages for the 21st Century: A search for reforms for the nation's child-welfare..."Spectrum: Journal of State Government71, no. 2 (1998): 8-12.</a:t>
            </a:r>
          </a:p>
          <a:p>
            <a:pPr algn="just"/>
            <a:r>
              <a:rPr lang="en-US" sz="2000" dirty="0" smtClean="0">
                <a:latin typeface="Times New Roman" pitchFamily="18" charset="0"/>
                <a:cs typeface="Times New Roman" pitchFamily="18" charset="0"/>
              </a:rPr>
              <a:t>[3] Reef, </a:t>
            </a:r>
            <a:r>
              <a:rPr lang="en-US" sz="2000" dirty="0" err="1" smtClean="0">
                <a:latin typeface="Times New Roman" pitchFamily="18" charset="0"/>
                <a:cs typeface="Times New Roman" pitchFamily="18" charset="0"/>
              </a:rPr>
              <a:t>Catherine.Alone</a:t>
            </a:r>
            <a:r>
              <a:rPr lang="en-US" sz="2000" dirty="0" smtClean="0">
                <a:latin typeface="Times New Roman" pitchFamily="18" charset="0"/>
                <a:cs typeface="Times New Roman" pitchFamily="18" charset="0"/>
              </a:rPr>
              <a:t> in the world: Orphans and orphanages in America. Houghton Mifflin Harcourt,        2005.                                                               </a:t>
            </a:r>
          </a:p>
          <a:p>
            <a:pPr algn="just"/>
            <a:r>
              <a:rPr lang="en-US" sz="2000" dirty="0" smtClean="0">
                <a:latin typeface="Times New Roman" pitchFamily="18" charset="0"/>
                <a:cs typeface="Times New Roman" pitchFamily="18" charset="0"/>
              </a:rPr>
              <a:t>[4]http://savannahnewsblogspotcom.blogspot.com/search?q=flordibert</a:t>
            </a:r>
          </a:p>
          <a:p>
            <a:pPr algn="just"/>
            <a:r>
              <a:rPr lang="en-US" sz="2000" dirty="0" smtClean="0">
                <a:latin typeface="Times New Roman" pitchFamily="18" charset="0"/>
                <a:cs typeface="Times New Roman" pitchFamily="18" charset="0"/>
              </a:rPr>
              <a:t>[5]Vladimir </a:t>
            </a:r>
            <a:r>
              <a:rPr lang="en-US" sz="2000" dirty="0" err="1" smtClean="0">
                <a:latin typeface="Times New Roman" pitchFamily="18" charset="0"/>
                <a:cs typeface="Times New Roman" pitchFamily="18" charset="0"/>
              </a:rPr>
              <a:t>Zwass</a:t>
            </a:r>
            <a:r>
              <a:rPr lang="en-US" sz="2000" dirty="0" smtClean="0">
                <a:latin typeface="Times New Roman" pitchFamily="18" charset="0"/>
                <a:cs typeface="Times New Roman" pitchFamily="18" charset="0"/>
              </a:rPr>
              <a:t> Information system  .https://www.britannica.com/topic/information-system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838200"/>
            <a:ext cx="7650480" cy="5867400"/>
          </a:xfrm>
        </p:spPr>
        <p:txBody>
          <a:bodyPr>
            <a:normAutofit/>
          </a:bodyPr>
          <a:lstStyle/>
          <a:p>
            <a:r>
              <a:rPr lang="en-US" sz="2000" dirty="0" smtClean="0">
                <a:latin typeface="Times New Roman" pitchFamily="18" charset="0"/>
                <a:cs typeface="Times New Roman" pitchFamily="18" charset="0"/>
              </a:rPr>
              <a:t>[6]</a:t>
            </a:r>
            <a:r>
              <a:rPr lang="en-US" sz="2000" dirty="0" err="1" smtClean="0">
                <a:latin typeface="Times New Roman" pitchFamily="18" charset="0"/>
                <a:cs typeface="Times New Roman" pitchFamily="18" charset="0"/>
              </a:rPr>
              <a:t>InformationSystem</a:t>
            </a:r>
            <a:r>
              <a:rPr lang="en-US" sz="2000" dirty="0" smtClean="0">
                <a:latin typeface="Times New Roman" pitchFamily="18" charset="0"/>
                <a:cs typeface="Times New Roman" pitchFamily="18" charset="0"/>
              </a:rPr>
              <a:t>. https://www.dictionary.com/browse/information-system</a:t>
            </a:r>
          </a:p>
          <a:p>
            <a:r>
              <a:rPr lang="en-US" sz="2000" dirty="0" smtClean="0">
                <a:latin typeface="Times New Roman" pitchFamily="18" charset="0"/>
                <a:cs typeface="Times New Roman" pitchFamily="18" charset="0"/>
              </a:rPr>
              <a:t>[7] Records management. http://www.naa.gov.au/records-management/digital-transition-policy/benefits-of-digital-information.aspx</a:t>
            </a:r>
          </a:p>
          <a:p>
            <a:r>
              <a:rPr lang="en-US" sz="2000" dirty="0" smtClean="0">
                <a:latin typeface="Times New Roman" pitchFamily="18" charset="0"/>
                <a:cs typeface="Times New Roman" pitchFamily="18" charset="0"/>
              </a:rPr>
              <a:t>[8] The advantages and disadvantages of digital communication. https://neyaz1mca4smu.wordpress.com/2007/11/21/what-are-the-advantages-and-disadvantages-of-digital-communication/</a:t>
            </a:r>
          </a:p>
          <a:p>
            <a:r>
              <a:rPr lang="en-US" sz="2000" dirty="0" smtClean="0">
                <a:latin typeface="Times New Roman" pitchFamily="18" charset="0"/>
                <a:cs typeface="Times New Roman" pitchFamily="18" charset="0"/>
              </a:rPr>
              <a:t>[9]</a:t>
            </a:r>
            <a:r>
              <a:rPr lang="en-US" sz="2000" dirty="0" err="1" smtClean="0">
                <a:latin typeface="Times New Roman" pitchFamily="18" charset="0"/>
                <a:cs typeface="Times New Roman" pitchFamily="18" charset="0"/>
              </a:rPr>
              <a:t>Advantagesofstoring</a:t>
            </a:r>
            <a:r>
              <a:rPr lang="en-US" sz="2000" dirty="0" smtClean="0">
                <a:latin typeface="Times New Roman" pitchFamily="18" charset="0"/>
                <a:cs typeface="Times New Roman" pitchFamily="18" charset="0"/>
              </a:rPr>
              <a:t> data digitallyhttp://www.pageafterpage.com/blog/advantages_storing_data_digitally</a:t>
            </a:r>
          </a:p>
          <a:p>
            <a:r>
              <a:rPr lang="en-US" sz="2000" dirty="0" smtClean="0">
                <a:latin typeface="Times New Roman" pitchFamily="18" charset="0"/>
                <a:cs typeface="Times New Roman" pitchFamily="18" charset="0"/>
              </a:rPr>
              <a:t>[10] Advantages of electronic document management system. http://smallbusiness.chron.com/advantages-electronic-document-management-system-2873.html</a:t>
            </a:r>
          </a:p>
          <a:p>
            <a:pPr algn="just">
              <a:lnSpc>
                <a:spcPct val="160000"/>
              </a:lnSpc>
              <a:buNone/>
            </a:pP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1156</TotalTime>
  <Words>877</Words>
  <Application>Microsoft Office PowerPoint</Application>
  <PresentationFormat>On-screen Show (4:3)</PresentationFormat>
  <Paragraphs>62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Orphanage management system </vt:lpstr>
      <vt:lpstr>Abstract</vt:lpstr>
      <vt:lpstr>Slide 3</vt:lpstr>
      <vt:lpstr>Existing System</vt:lpstr>
      <vt:lpstr>Disadvantage of Existing System</vt:lpstr>
      <vt:lpstr>PROPOSED SYSTEM :</vt:lpstr>
      <vt:lpstr>ADVANTAGE</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531</cp:revision>
  <dcterms:created xsi:type="dcterms:W3CDTF">2006-08-16T00:00:00Z</dcterms:created>
  <dcterms:modified xsi:type="dcterms:W3CDTF">2021-03-27T23:36:53Z</dcterms:modified>
</cp:coreProperties>
</file>