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257" r:id="rId3"/>
    <p:sldId id="260" r:id="rId4"/>
    <p:sldId id="262" r:id="rId5"/>
    <p:sldId id="263" r:id="rId6"/>
    <p:sldId id="294" r:id="rId7"/>
    <p:sldId id="298" r:id="rId8"/>
    <p:sldId id="310" r:id="rId9"/>
    <p:sldId id="311" r:id="rId10"/>
    <p:sldId id="296" r:id="rId11"/>
    <p:sldId id="295" r:id="rId12"/>
    <p:sldId id="323" r:id="rId13"/>
    <p:sldId id="324"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Fake Currency Detection Using Image Processing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Font typeface="Wingdings" pitchFamily="2" charset="2"/>
              <a:buChar char="Ø"/>
            </a:pPr>
            <a:r>
              <a:rPr lang="en-IN" sz="2000" dirty="0" smtClean="0">
                <a:latin typeface="Times New Roman" pitchFamily="18" charset="0"/>
                <a:cs typeface="Times New Roman" pitchFamily="18" charset="0"/>
              </a:rPr>
              <a:t>Fake </a:t>
            </a:r>
            <a:r>
              <a:rPr lang="en-IN" sz="2000" dirty="0" smtClean="0">
                <a:latin typeface="Times New Roman" pitchFamily="18" charset="0"/>
                <a:cs typeface="Times New Roman" pitchFamily="18" charset="0"/>
              </a:rPr>
              <a:t>currency is the money produced without the approval of </a:t>
            </a:r>
            <a:r>
              <a:rPr lang="en-IN" sz="2000" dirty="0" smtClean="0">
                <a:latin typeface="Times New Roman" pitchFamily="18" charset="0"/>
                <a:cs typeface="Times New Roman" pitchFamily="18" charset="0"/>
              </a:rPr>
              <a:t>the government</a:t>
            </a:r>
            <a:r>
              <a:rPr lang="en-IN" sz="2000" dirty="0" smtClean="0">
                <a:latin typeface="Times New Roman" pitchFamily="18" charset="0"/>
                <a:cs typeface="Times New Roman" pitchFamily="18" charset="0"/>
              </a:rPr>
              <a:t>, it is considered as a great offence. Most of them are doing it as a profession. Fake currency causes major issues in our economic growth and also it will decrease the value of original money. There are various methods available to find these types of fake currency. Some are water marking, variable ink, etc. </a:t>
            </a:r>
            <a:endParaRPr lang="en-IN" sz="2000" dirty="0" smtClean="0">
              <a:latin typeface="Times New Roman" pitchFamily="18" charset="0"/>
              <a:cs typeface="Times New Roman" pitchFamily="18" charset="0"/>
            </a:endParaRPr>
          </a:p>
          <a:p>
            <a:pPr algn="just">
              <a:lnSpc>
                <a:spcPct val="150000"/>
              </a:lnSpc>
              <a:buFont typeface="Wingdings" pitchFamily="2" charset="2"/>
              <a:buChar char="Ø"/>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system, image processing is used to detect these fake notes. We are going to detect the variation in barcode among the real and fake one. </a:t>
            </a:r>
            <a:r>
              <a:rPr lang="en-IN" sz="2000" dirty="0" err="1" smtClean="0">
                <a:latin typeface="Times New Roman" pitchFamily="18" charset="0"/>
                <a:cs typeface="Times New Roman" pitchFamily="18" charset="0"/>
              </a:rPr>
              <a:t>Matlab</a:t>
            </a:r>
            <a:r>
              <a:rPr lang="en-IN" sz="2000" dirty="0" smtClean="0">
                <a:latin typeface="Times New Roman" pitchFamily="18" charset="0"/>
                <a:cs typeface="Times New Roman" pitchFamily="18" charset="0"/>
              </a:rPr>
              <a:t> is used in this image processing technique.</a:t>
            </a:r>
            <a:endParaRPr lang="en-US" sz="20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The advancement of </a:t>
            </a:r>
            <a:r>
              <a:rPr lang="en-IN" sz="2000" dirty="0" smtClean="0">
                <a:latin typeface="Times New Roman" pitchFamily="18" charset="0"/>
                <a:cs typeface="Times New Roman" pitchFamily="18" charset="0"/>
              </a:rPr>
              <a:t>colour </a:t>
            </a:r>
            <a:r>
              <a:rPr lang="en-IN" sz="2000" dirty="0" smtClean="0">
                <a:latin typeface="Times New Roman" pitchFamily="18" charset="0"/>
                <a:cs typeface="Times New Roman" pitchFamily="18" charset="0"/>
              </a:rPr>
              <a:t>printing technology has increased the rate of fake currency note printing and duplicating the notes on a very large scale. Few years back, the printing could be done in a print house, but now anyone can print a currency note with maximum accuracy using a simple laser printer. As a result the issue of fake notes instead of the genuine ones has been increased very largely. India has been unfortunately cursed with the problems like corruption and black money .And counterfeit of currency notes is also a big problem to it. This leads to design of a system that detects the fake currency note in a less time and in a more efficient manner.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 </a:t>
            </a:r>
            <a:r>
              <a:rPr lang="en-IN" sz="2400" dirty="0" smtClean="0">
                <a:latin typeface="Times New Roman" pitchFamily="18" charset="0"/>
                <a:cs typeface="Times New Roman" pitchFamily="18" charset="0"/>
              </a:rPr>
              <a:t>There is a need to design a system that will helpful for recognition of paper currency notes with fast speed and in less </a:t>
            </a:r>
            <a:r>
              <a:rPr lang="en-IN" sz="2400" dirty="0" smtClean="0">
                <a:latin typeface="Times New Roman" pitchFamily="18" charset="0"/>
                <a:cs typeface="Times New Roman" pitchFamily="18" charset="0"/>
              </a:rPr>
              <a:t>time.</a:t>
            </a:r>
          </a:p>
          <a:p>
            <a:pPr algn="just">
              <a:lnSpc>
                <a:spcPct val="150000"/>
              </a:lnSpc>
              <a:buFont typeface="Wingdings" pitchFamily="2" charset="2"/>
              <a:buChar char="Ø"/>
            </a:pPr>
            <a:r>
              <a:rPr lang="en-IN" sz="2400" dirty="0" smtClean="0">
                <a:latin typeface="Times New Roman" pitchFamily="18" charset="0"/>
                <a:cs typeface="Times New Roman" pitchFamily="18" charset="0"/>
              </a:rPr>
              <a:t>Manual testing of notes in transactions is very time consuming and confusing process and also there is a chance of tearing while handling notes.</a:t>
            </a:r>
            <a:endParaRPr lang="en-IN" sz="24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IN" sz="2000" dirty="0" smtClean="0">
                <a:latin typeface="Times New Roman" pitchFamily="18" charset="0"/>
                <a:cs typeface="Times New Roman" pitchFamily="18" charset="0"/>
              </a:rPr>
              <a:t>The proposed system gives an approach to verify the Indian currency notes. Verification of currency note is done by the concepts of image processing. This article describes extraction of various features of Indian currency notes. MATLAB software is used to extract the features of the note. The proposed system has got advantages like simplicity and high performance speed. The result will predict whether the currency note is fake or not.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lvl="0" algn="just">
              <a:lnSpc>
                <a:spcPct val="150000"/>
              </a:lnSpc>
              <a:buFont typeface="Wingdings" pitchFamily="2" charset="2"/>
              <a:buChar char="Ø"/>
            </a:pPr>
            <a:r>
              <a:rPr lang="en-IN" sz="2800" dirty="0" smtClean="0">
                <a:latin typeface="Times New Roman" pitchFamily="18" charset="0"/>
                <a:cs typeface="Times New Roman" pitchFamily="18" charset="0"/>
              </a:rPr>
              <a:t>The result will be whether note is real or </a:t>
            </a:r>
            <a:r>
              <a:rPr lang="en-IN" sz="2800" dirty="0" smtClean="0">
                <a:latin typeface="Times New Roman" pitchFamily="18" charset="0"/>
                <a:cs typeface="Times New Roman" pitchFamily="18" charset="0"/>
              </a:rPr>
              <a:t>fake.</a:t>
            </a:r>
          </a:p>
          <a:p>
            <a:pPr lvl="0" algn="just">
              <a:lnSpc>
                <a:spcPct val="150000"/>
              </a:lnSpc>
              <a:buFont typeface="Wingdings" pitchFamily="2" charset="2"/>
              <a:buChar char="Ø"/>
            </a:pPr>
            <a:r>
              <a:rPr lang="en-IN" sz="2800" dirty="0" smtClean="0">
                <a:latin typeface="Times New Roman" pitchFamily="18" charset="0"/>
                <a:cs typeface="Times New Roman" pitchFamily="18" charset="0"/>
              </a:rPr>
              <a:t>This is the low cost </a:t>
            </a:r>
            <a:r>
              <a:rPr lang="en-IN" sz="2800" dirty="0" smtClean="0">
                <a:latin typeface="Times New Roman" pitchFamily="18" charset="0"/>
                <a:cs typeface="Times New Roman" pitchFamily="18" charset="0"/>
              </a:rPr>
              <a:t>system.</a:t>
            </a:r>
            <a:endParaRPr lang="en-US" sz="2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2771335" y="2514600"/>
            <a:ext cx="5382065" cy="34290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5354064"/>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r>
                        <a:rPr lang="en-IN" sz="1400" dirty="0" smtClean="0">
                          <a:latin typeface="Times New Roman" pitchFamily="18" charset="0"/>
                          <a:cs typeface="Times New Roman" pitchFamily="18" charset="0"/>
                        </a:rPr>
                        <a:t>proposed, Polarization Principle and Holographic Technique in Image Processing </a:t>
                      </a:r>
                      <a:endParaRPr lang="en-IN" sz="1400" dirty="0">
                        <a:latin typeface="Times New Roman" pitchFamily="18" charset="0"/>
                        <a:cs typeface="Times New Roman" pitchFamily="18" charset="0"/>
                      </a:endParaRPr>
                    </a:p>
                  </a:txBody>
                  <a:tcPr/>
                </a:tc>
                <a:tc>
                  <a:txBody>
                    <a:bodyPr/>
                    <a:lstStyle/>
                    <a:p>
                      <a:pPr algn="just"/>
                      <a:r>
                        <a:rPr lang="en-IN" sz="1400" dirty="0" err="1" smtClean="0">
                          <a:latin typeface="Times New Roman" pitchFamily="18" charset="0"/>
                          <a:cs typeface="Times New Roman" pitchFamily="18" charset="0"/>
                        </a:rPr>
                        <a:t>Santhanam</a:t>
                      </a:r>
                      <a:r>
                        <a:rPr lang="en-IN" sz="1400" dirty="0" smtClean="0">
                          <a:latin typeface="Times New Roman" pitchFamily="18" charset="0"/>
                          <a:cs typeface="Times New Roman" pitchFamily="18" charset="0"/>
                        </a:rPr>
                        <a:t> K </a:t>
                      </a:r>
                      <a:endParaRPr lang="en-IN" sz="1400" dirty="0">
                        <a:latin typeface="Times New Roman" pitchFamily="18" charset="0"/>
                        <a:cs typeface="Times New Roman" pitchFamily="18" charset="0"/>
                      </a:endParaRPr>
                    </a:p>
                  </a:txBody>
                  <a:tcPr/>
                </a:tc>
                <a:tc>
                  <a:txBody>
                    <a:bodyPr/>
                    <a:lstStyle/>
                    <a:p>
                      <a:pPr algn="just">
                        <a:lnSpc>
                          <a:spcPct val="150000"/>
                        </a:lnSpc>
                      </a:pPr>
                      <a:r>
                        <a:rPr kumimoji="0" lang="en-IN" sz="1400" b="0" i="0" kern="1200" dirty="0" smtClean="0">
                          <a:solidFill>
                            <a:schemeClr val="dk1"/>
                          </a:solidFill>
                          <a:latin typeface="Times New Roman" pitchFamily="18" charset="0"/>
                          <a:ea typeface="+mn-ea"/>
                          <a:cs typeface="Times New Roman" pitchFamily="18" charset="0"/>
                        </a:rPr>
                        <a:t>The growing menace of fake or counterfeit currency is one of the biggest threat to any nations economy across the globe and to ameliorate this threat is a far cry, so through this paper titled DIGITIZED CURRENCY we provide an innovative method to identify the counterfeit currency,.</a:t>
                      </a:r>
                      <a:endParaRPr lang="en-US" sz="1400" dirty="0" smtClean="0">
                        <a:latin typeface="Times New Roman" pitchFamily="18" charset="0"/>
                        <a:cs typeface="Times New Roman" pitchFamily="18" charset="0"/>
                      </a:endParaRPr>
                    </a:p>
                  </a:txBody>
                  <a:tcPr/>
                </a:tc>
              </a:tr>
              <a:tr h="1220991">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1800" dirty="0" smtClean="0">
                          <a:latin typeface="Times New Roman" pitchFamily="18" charset="0"/>
                          <a:cs typeface="Times New Roman" pitchFamily="18" charset="0"/>
                        </a:rPr>
                        <a:t>proposed improved fake currency detector</a:t>
                      </a:r>
                    </a:p>
                    <a:p>
                      <a:pPr algn="just">
                        <a:lnSpc>
                          <a:spcPct val="150000"/>
                        </a:lnSpc>
                      </a:pPr>
                      <a:endParaRPr lang="en-IN"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NM </a:t>
                      </a:r>
                      <a:r>
                        <a:rPr lang="en-IN" sz="1800" dirty="0" err="1" smtClean="0">
                          <a:latin typeface="Times New Roman" pitchFamily="18" charset="0"/>
                          <a:cs typeface="Times New Roman" pitchFamily="18" charset="0"/>
                        </a:rPr>
                        <a:t>Joshi,RP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Bajpai,G.Mitra</a:t>
                      </a:r>
                      <a:endParaRPr lang="en-IN" dirty="0">
                        <a:latin typeface="Times New Roman" pitchFamily="18" charset="0"/>
                        <a:cs typeface="Times New Roman" pitchFamily="18" charset="0"/>
                      </a:endParaRPr>
                    </a:p>
                  </a:txBody>
                  <a:tcPr/>
                </a:tc>
                <a:tc>
                  <a:txBody>
                    <a:bodyPr/>
                    <a:lstStyle/>
                    <a:p>
                      <a:pPr algn="just">
                        <a:lnSpc>
                          <a:spcPct val="150000"/>
                        </a:lnSpc>
                      </a:pPr>
                      <a:r>
                        <a:rPr lang="en-IN" dirty="0" smtClean="0">
                          <a:latin typeface="Times New Roman" pitchFamily="18" charset="0"/>
                          <a:cs typeface="Times New Roman" pitchFamily="18" charset="0"/>
                        </a:rPr>
                        <a:t>Fake currency is the money produced without the approval of the government, it is considered as a great offence. Most of them are doing it as a profession</a:t>
                      </a:r>
                      <a:endParaRPr lang="en-IN" dirty="0">
                        <a:latin typeface="Times New Roman" pitchFamily="18" charset="0"/>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460693"/>
          <a:ext cx="7620000" cy="5710753"/>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lang="en-IN" sz="1800" smtClean="0">
                          <a:latin typeface="Times New Roman" pitchFamily="18" charset="0"/>
                          <a:cs typeface="Times New Roman" pitchFamily="18" charset="0"/>
                        </a:rPr>
                        <a:t>A Study on Diverse Recognition Techniques for Indian Currency Note” by</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IN" sz="1800" smtClean="0">
                          <a:latin typeface="Times New Roman" pitchFamily="18" charset="0"/>
                          <a:cs typeface="Times New Roman" pitchFamily="18" charset="0"/>
                        </a:rPr>
                        <a:t>Ms.Rumi Ghosh, Mr Rakesh Khare </a:t>
                      </a:r>
                      <a:endParaRPr lang="en-US"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lang="en-IN" sz="1800" smtClean="0">
                          <a:latin typeface="Times New Roman" pitchFamily="18" charset="0"/>
                          <a:cs typeface="Times New Roman" pitchFamily="18" charset="0"/>
                        </a:rPr>
                        <a:t> In this paper, the automatic system is designed for identification of Indian currency notes and check whether it is fake or original.</a:t>
                      </a:r>
                      <a:endParaRPr lang="en-US" sz="1800" dirty="0">
                        <a:latin typeface="Times New Roman" pitchFamily="18" charset="0"/>
                        <a:cs typeface="Times New Roman" pitchFamily="18" charset="0"/>
                      </a:endParaRPr>
                    </a:p>
                  </a:txBody>
                  <a:tcPr/>
                </a:tc>
              </a:tr>
              <a:tr h="3070288">
                <a:tc>
                  <a:txBody>
                    <a:bodyPr/>
                    <a:lstStyle/>
                    <a:p>
                      <a:pPr algn="just">
                        <a:lnSpc>
                          <a:spcPct val="150000"/>
                        </a:lnSpc>
                      </a:pPr>
                      <a:r>
                        <a:rPr lang="en-IN" sz="1800" dirty="0" smtClean="0">
                          <a:latin typeface="Times New Roman" pitchFamily="18" charset="0"/>
                          <a:cs typeface="Times New Roman" pitchFamily="18" charset="0"/>
                        </a:rPr>
                        <a:t>proposed Fake currency detection &amp; stenography</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E. </a:t>
                      </a:r>
                      <a:r>
                        <a:rPr lang="en-IN" sz="1800" dirty="0" err="1" smtClean="0">
                          <a:latin typeface="Times New Roman" pitchFamily="18" charset="0"/>
                          <a:cs typeface="Times New Roman" pitchFamily="18" charset="0"/>
                        </a:rPr>
                        <a:t>Muthukumaran</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Mohanraju</a:t>
                      </a:r>
                      <a:r>
                        <a:rPr lang="en-IN" sz="1800" dirty="0" smtClean="0">
                          <a:latin typeface="Times New Roman" pitchFamily="18" charset="0"/>
                          <a:cs typeface="Times New Roman" pitchFamily="18" charset="0"/>
                        </a:rPr>
                        <a:t> </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Counterfeit money is imitation currency produced without the legal sanction of the state or government. Producing or using this fake money is a form of fraud or forgery.</a:t>
                      </a:r>
                      <a:endParaRPr lang="en-US"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buNone/>
            </a:pPr>
            <a:endParaRPr lang="en-US" sz="1400" dirty="0" smtClean="0">
              <a:latin typeface="Times New Roman" pitchFamily="18" charset="0"/>
              <a:cs typeface="Times New Roman" pitchFamily="18" charset="0"/>
            </a:endParaRPr>
          </a:p>
          <a:p>
            <a:pPr algn="just">
              <a:lnSpc>
                <a:spcPct val="160000"/>
              </a:lnSpc>
              <a:buNone/>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Santhanam</a:t>
            </a:r>
            <a:r>
              <a:rPr lang="en-IN" sz="1600" dirty="0" smtClean="0">
                <a:latin typeface="Times New Roman" pitchFamily="18" charset="0"/>
                <a:cs typeface="Times New Roman" pitchFamily="18" charset="0"/>
              </a:rPr>
              <a:t> K proposed, Polarization Principle and Holographic Technique in Image Processing </a:t>
            </a:r>
            <a:endParaRPr lang="en-IN" sz="1600" dirty="0" smtClean="0">
              <a:latin typeface="Times New Roman" pitchFamily="18" charset="0"/>
              <a:cs typeface="Times New Roman" pitchFamily="18" charset="0"/>
            </a:endParaRPr>
          </a:p>
          <a:p>
            <a:pPr algn="just">
              <a:lnSpc>
                <a:spcPct val="160000"/>
              </a:lnSpc>
              <a:buNone/>
            </a:pPr>
            <a:endParaRPr lang="en-IN" sz="1600" dirty="0" smtClean="0">
              <a:latin typeface="Times New Roman" pitchFamily="18" charset="0"/>
              <a:cs typeface="Times New Roman" pitchFamily="18" charset="0"/>
            </a:endParaRPr>
          </a:p>
          <a:p>
            <a:pPr algn="just">
              <a:lnSpc>
                <a:spcPct val="160000"/>
              </a:lnSpc>
              <a:buNone/>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“Indian Currency Denomination Identification Using Image Processing Technique” by </a:t>
            </a:r>
            <a:r>
              <a:rPr lang="en-IN" sz="1600" dirty="0" err="1" smtClean="0">
                <a:latin typeface="Times New Roman" pitchFamily="18" charset="0"/>
                <a:cs typeface="Times New Roman" pitchFamily="18" charset="0"/>
              </a:rPr>
              <a:t>Vipin</a:t>
            </a:r>
            <a:r>
              <a:rPr lang="en-IN" sz="1600" dirty="0" smtClean="0">
                <a:latin typeface="Times New Roman" pitchFamily="18" charset="0"/>
                <a:cs typeface="Times New Roman" pitchFamily="18" charset="0"/>
              </a:rPr>
              <a:t> Kumar Jain, Dr. </a:t>
            </a:r>
            <a:r>
              <a:rPr lang="en-IN" sz="1600" dirty="0" err="1" smtClean="0">
                <a:latin typeface="Times New Roman" pitchFamily="18" charset="0"/>
                <a:cs typeface="Times New Roman" pitchFamily="18" charset="0"/>
              </a:rPr>
              <a:t>Ritu</a:t>
            </a:r>
            <a:r>
              <a:rPr lang="en-IN" sz="1600" dirty="0" smtClean="0">
                <a:latin typeface="Times New Roman" pitchFamily="18" charset="0"/>
                <a:cs typeface="Times New Roman" pitchFamily="18" charset="0"/>
              </a:rPr>
              <a:t> Vijay </a:t>
            </a:r>
            <a:endParaRPr lang="en-IN" sz="1600" dirty="0" smtClean="0">
              <a:latin typeface="Times New Roman" pitchFamily="18" charset="0"/>
              <a:cs typeface="Times New Roman" pitchFamily="18" charset="0"/>
            </a:endParaRPr>
          </a:p>
          <a:p>
            <a:pPr algn="just">
              <a:lnSpc>
                <a:spcPct val="160000"/>
              </a:lnSpc>
              <a:buNone/>
            </a:pPr>
            <a:endParaRPr lang="en-IN" sz="1600" dirty="0" smtClean="0">
              <a:latin typeface="Times New Roman" pitchFamily="18" charset="0"/>
              <a:cs typeface="Times New Roman" pitchFamily="18" charset="0"/>
            </a:endParaRPr>
          </a:p>
          <a:p>
            <a:pPr algn="just">
              <a:lnSpc>
                <a:spcPct val="160000"/>
              </a:lnSpc>
              <a:buNone/>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NM </a:t>
            </a:r>
            <a:r>
              <a:rPr lang="en-IN" sz="1600" dirty="0" err="1" smtClean="0">
                <a:latin typeface="Times New Roman" pitchFamily="18" charset="0"/>
                <a:cs typeface="Times New Roman" pitchFamily="18" charset="0"/>
              </a:rPr>
              <a:t>Joshi,RP</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Bajpai,G.Mitra</a:t>
            </a:r>
            <a:r>
              <a:rPr lang="en-IN" sz="1600" dirty="0" smtClean="0">
                <a:latin typeface="Times New Roman" pitchFamily="18" charset="0"/>
                <a:cs typeface="Times New Roman" pitchFamily="18" charset="0"/>
              </a:rPr>
              <a:t> proposed improved fake currency </a:t>
            </a:r>
            <a:r>
              <a:rPr lang="en-IN" sz="1600" dirty="0" smtClean="0">
                <a:latin typeface="Times New Roman" pitchFamily="18" charset="0"/>
                <a:cs typeface="Times New Roman" pitchFamily="18" charset="0"/>
              </a:rPr>
              <a:t>detector</a:t>
            </a:r>
          </a:p>
          <a:p>
            <a:pPr algn="just">
              <a:lnSpc>
                <a:spcPct val="160000"/>
              </a:lnSpc>
              <a:buNone/>
            </a:pPr>
            <a:endParaRPr lang="en-IN" sz="1600" dirty="0" smtClean="0">
              <a:latin typeface="Times New Roman" pitchFamily="18" charset="0"/>
              <a:cs typeface="Times New Roman" pitchFamily="18" charset="0"/>
            </a:endParaRPr>
          </a:p>
          <a:p>
            <a:pPr algn="just">
              <a:lnSpc>
                <a:spcPct val="160000"/>
              </a:lnSpc>
              <a:buNone/>
            </a:pP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[4] “Paper Currency verification System Based On Characteristic Extraction Using Image Processing”, by </a:t>
            </a:r>
            <a:r>
              <a:rPr lang="en-IN" sz="1600" dirty="0" err="1" smtClean="0">
                <a:latin typeface="Times New Roman" pitchFamily="18" charset="0"/>
                <a:cs typeface="Times New Roman" pitchFamily="18" charset="0"/>
              </a:rPr>
              <a:t>Rubeena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Mirza,Vinti</a:t>
            </a:r>
            <a:r>
              <a:rPr lang="en-IN" sz="1600" dirty="0" smtClean="0">
                <a:latin typeface="Times New Roman" pitchFamily="18" charset="0"/>
                <a:cs typeface="Times New Roman" pitchFamily="18" charset="0"/>
              </a:rPr>
              <a:t> Nanda </a:t>
            </a:r>
            <a:endParaRPr lang="en-IN" sz="1600" dirty="0" smtClean="0">
              <a:latin typeface="Times New Roman" pitchFamily="18" charset="0"/>
              <a:cs typeface="Times New Roman" pitchFamily="18" charset="0"/>
            </a:endParaRPr>
          </a:p>
          <a:p>
            <a:pPr algn="just">
              <a:lnSpc>
                <a:spcPct val="160000"/>
              </a:lnSpc>
              <a:buNone/>
            </a:pPr>
            <a:endParaRPr lang="en-IN" sz="1600" dirty="0" smtClean="0">
              <a:latin typeface="Times New Roman" pitchFamily="18" charset="0"/>
              <a:cs typeface="Times New Roman" pitchFamily="18" charset="0"/>
            </a:endParaRPr>
          </a:p>
          <a:p>
            <a:pPr algn="just">
              <a:lnSpc>
                <a:spcPct val="160000"/>
              </a:lnSpc>
              <a:buNone/>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E. </a:t>
            </a:r>
            <a:r>
              <a:rPr lang="en-IN" sz="1600" dirty="0" err="1" smtClean="0">
                <a:latin typeface="Times New Roman" pitchFamily="18" charset="0"/>
                <a:cs typeface="Times New Roman" pitchFamily="18" charset="0"/>
              </a:rPr>
              <a:t>Muthukumaran</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Mohanraju</a:t>
            </a:r>
            <a:r>
              <a:rPr lang="en-IN" sz="1600" dirty="0" smtClean="0">
                <a:latin typeface="Times New Roman" pitchFamily="18" charset="0"/>
                <a:cs typeface="Times New Roman" pitchFamily="18" charset="0"/>
              </a:rPr>
              <a:t> proposed Fake currency detection &amp; stenography </a:t>
            </a:r>
            <a:endParaRPr lang="en-IN" sz="1600" dirty="0" smtClean="0">
              <a:latin typeface="Times New Roman" pitchFamily="18" charset="0"/>
              <a:cs typeface="Times New Roman" pitchFamily="18" charset="0"/>
            </a:endParaRPr>
          </a:p>
          <a:p>
            <a:pPr algn="just">
              <a:lnSpc>
                <a:spcPct val="160000"/>
              </a:lnSpc>
              <a:buNone/>
            </a:pPr>
            <a:endParaRPr lang="en-IN" sz="1400" dirty="0" smtClean="0"/>
          </a:p>
          <a:p>
            <a:pPr algn="just">
              <a:lnSpc>
                <a:spcPct val="160000"/>
              </a:lnSpc>
              <a:buNone/>
            </a:pPr>
            <a:endParaRPr lang="en-IN" sz="1400" dirty="0" smtClean="0"/>
          </a:p>
          <a:p>
            <a:pPr algn="just">
              <a:lnSpc>
                <a:spcPct val="160000"/>
              </a:lnSpc>
              <a:buNone/>
            </a:pPr>
            <a:endParaRPr lang="en-IN" sz="1400" dirty="0" smtClean="0"/>
          </a:p>
          <a:p>
            <a:pPr algn="just">
              <a:lnSpc>
                <a:spcPct val="160000"/>
              </a:lnSpc>
              <a:buNone/>
            </a:pPr>
            <a:endParaRPr lang="en-IN" sz="1400" dirty="0" smtClean="0"/>
          </a:p>
          <a:p>
            <a:pPr algn="just">
              <a:lnSpc>
                <a:spcPct val="160000"/>
              </a:lnSpc>
              <a:buNone/>
            </a:pPr>
            <a:endParaRPr lang="en-IN" sz="1400" dirty="0" smtClean="0"/>
          </a:p>
          <a:p>
            <a:pPr algn="just">
              <a:lnSpc>
                <a:spcPct val="160000"/>
              </a:lnSpc>
              <a:buNone/>
            </a:pPr>
            <a:endParaRPr lang="en-IN" sz="1400" dirty="0" smtClean="0"/>
          </a:p>
          <a:p>
            <a:pPr algn="just">
              <a:lnSpc>
                <a:spcPct val="160000"/>
              </a:lnSpc>
              <a:buNone/>
            </a:pPr>
            <a:endParaRPr lang="en-IN" sz="1400" dirty="0" smtClean="0"/>
          </a:p>
          <a:p>
            <a:pPr algn="just">
              <a:lnSpc>
                <a:spcPct val="160000"/>
              </a:lnSpc>
              <a:buNone/>
            </a:pPr>
            <a:endParaRPr lang="en-IN" sz="1400"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Autofit/>
          </a:bodyPr>
          <a:lstStyle/>
          <a:p>
            <a:pPr algn="just">
              <a:lnSpc>
                <a:spcPct val="160000"/>
              </a:lnSpc>
              <a:buNone/>
            </a:pPr>
            <a:r>
              <a:rPr lang="en-IN" sz="1600" dirty="0" smtClean="0">
                <a:latin typeface="Times New Roman" pitchFamily="18" charset="0"/>
                <a:cs typeface="Times New Roman" pitchFamily="18" charset="0"/>
              </a:rPr>
              <a:t>[6] An Automated recognition of Fake or Destroyed Indian currency notes in Machine vision" by </a:t>
            </a:r>
            <a:r>
              <a:rPr lang="en-IN" sz="1600" dirty="0" err="1" smtClean="0">
                <a:latin typeface="Times New Roman" pitchFamily="18" charset="0"/>
                <a:cs typeface="Times New Roman" pitchFamily="18" charset="0"/>
              </a:rPr>
              <a:t>Sanjana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Manoj</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Diwakar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Anand</a:t>
            </a:r>
            <a:r>
              <a:rPr lang="en-IN" sz="1600" dirty="0" smtClean="0">
                <a:latin typeface="Times New Roman" pitchFamily="18" charset="0"/>
                <a:cs typeface="Times New Roman" pitchFamily="18" charset="0"/>
              </a:rPr>
              <a:t> Sharma </a:t>
            </a:r>
          </a:p>
          <a:p>
            <a:pPr algn="just">
              <a:lnSpc>
                <a:spcPct val="160000"/>
              </a:lnSpc>
              <a:buNone/>
            </a:pPr>
            <a:endParaRPr lang="en-IN" sz="1600" dirty="0" smtClean="0">
              <a:latin typeface="Times New Roman" pitchFamily="18" charset="0"/>
              <a:cs typeface="Times New Roman" pitchFamily="18" charset="0"/>
            </a:endParaRPr>
          </a:p>
          <a:p>
            <a:pPr algn="just">
              <a:lnSpc>
                <a:spcPct val="160000"/>
              </a:lnSpc>
              <a:buNone/>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C.Yanqing</a:t>
            </a:r>
            <a:r>
              <a:rPr lang="en-IN" sz="1600" dirty="0" smtClean="0">
                <a:latin typeface="Times New Roman" pitchFamily="18" charset="0"/>
                <a:cs typeface="Times New Roman" pitchFamily="18" charset="0"/>
              </a:rPr>
              <a:t> proposed “</a:t>
            </a:r>
            <a:r>
              <a:rPr lang="en-IN" sz="1600" dirty="0" err="1" smtClean="0">
                <a:latin typeface="Times New Roman" pitchFamily="18" charset="0"/>
                <a:cs typeface="Times New Roman" pitchFamily="18" charset="0"/>
              </a:rPr>
              <a:t>Counterfeirt</a:t>
            </a:r>
            <a:r>
              <a:rPr lang="en-IN" sz="1600" dirty="0" smtClean="0">
                <a:latin typeface="Times New Roman" pitchFamily="18" charset="0"/>
                <a:cs typeface="Times New Roman" pitchFamily="18" charset="0"/>
              </a:rPr>
              <a:t> money and </a:t>
            </a:r>
            <a:r>
              <a:rPr lang="en-IN" sz="1600" dirty="0" err="1" smtClean="0">
                <a:latin typeface="Times New Roman" pitchFamily="18" charset="0"/>
                <a:cs typeface="Times New Roman" pitchFamily="18" charset="0"/>
              </a:rPr>
              <a:t>antisurvelliance</a:t>
            </a:r>
            <a:r>
              <a:rPr lang="en-IN" sz="1600" dirty="0" smtClean="0">
                <a:latin typeface="Times New Roman" pitchFamily="18" charset="0"/>
                <a:cs typeface="Times New Roman" pitchFamily="18" charset="0"/>
              </a:rPr>
              <a:t> measures” </a:t>
            </a:r>
          </a:p>
          <a:p>
            <a:pPr algn="just">
              <a:lnSpc>
                <a:spcPct val="160000"/>
              </a:lnSpc>
              <a:buNone/>
            </a:pPr>
            <a:endParaRPr lang="en-IN" sz="1600" dirty="0" smtClean="0">
              <a:latin typeface="Times New Roman" pitchFamily="18" charset="0"/>
              <a:cs typeface="Times New Roman" pitchFamily="18" charset="0"/>
            </a:endParaRPr>
          </a:p>
          <a:p>
            <a:pPr algn="just">
              <a:lnSpc>
                <a:spcPct val="160000"/>
              </a:lnSpc>
              <a:buNone/>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Digital Image Processing by R. C. Gonzalez and R. E. Woods </a:t>
            </a:r>
            <a:endParaRPr lang="en-IN" sz="1600" dirty="0" smtClean="0">
              <a:latin typeface="Times New Roman" pitchFamily="18" charset="0"/>
              <a:cs typeface="Times New Roman" pitchFamily="18" charset="0"/>
            </a:endParaRPr>
          </a:p>
          <a:p>
            <a:pPr algn="just">
              <a:lnSpc>
                <a:spcPct val="160000"/>
              </a:lnSpc>
              <a:buNone/>
            </a:pPr>
            <a:endParaRPr lang="en-IN" sz="1600" dirty="0" smtClean="0">
              <a:latin typeface="Times New Roman" pitchFamily="18" charset="0"/>
              <a:cs typeface="Times New Roman" pitchFamily="18" charset="0"/>
            </a:endParaRPr>
          </a:p>
          <a:p>
            <a:pPr algn="just">
              <a:lnSpc>
                <a:spcPct val="160000"/>
              </a:lnSpc>
              <a:buNone/>
            </a:pPr>
            <a:endParaRPr lang="en-IN" sz="1600" dirty="0" smtClean="0">
              <a:latin typeface="Times New Roman" pitchFamily="18" charset="0"/>
              <a:cs typeface="Times New Roman" pitchFamily="18" charset="0"/>
            </a:endParaRPr>
          </a:p>
          <a:p>
            <a:pPr algn="just">
              <a:lnSpc>
                <a:spcPct val="160000"/>
              </a:lnSpc>
              <a:buNone/>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Study on Diverse Recognition Techniques for Indian Currency Note” by </a:t>
            </a:r>
            <a:r>
              <a:rPr lang="en-IN" sz="1600" dirty="0" err="1" smtClean="0">
                <a:latin typeface="Times New Roman" pitchFamily="18" charset="0"/>
                <a:cs typeface="Times New Roman" pitchFamily="18" charset="0"/>
              </a:rPr>
              <a:t>Ms.Rumi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Ghosh</a:t>
            </a:r>
            <a:r>
              <a:rPr lang="en-IN" sz="1600" dirty="0" smtClean="0">
                <a:latin typeface="Times New Roman" pitchFamily="18" charset="0"/>
                <a:cs typeface="Times New Roman" pitchFamily="18" charset="0"/>
              </a:rPr>
              <a:t>, Mr </a:t>
            </a:r>
            <a:r>
              <a:rPr lang="en-IN" sz="1600" dirty="0" err="1" smtClean="0">
                <a:latin typeface="Times New Roman" pitchFamily="18" charset="0"/>
                <a:cs typeface="Times New Roman" pitchFamily="18" charset="0"/>
              </a:rPr>
              <a:t>Rakesh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Khare</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buNone/>
            </a:pPr>
            <a:endParaRPr lang="en-IN" sz="1600" dirty="0" smtClean="0">
              <a:latin typeface="Times New Roman" pitchFamily="18" charset="0"/>
              <a:cs typeface="Times New Roman" pitchFamily="18" charset="0"/>
            </a:endParaRPr>
          </a:p>
          <a:p>
            <a:pPr algn="just">
              <a:lnSpc>
                <a:spcPct val="160000"/>
              </a:lnSpc>
              <a:buNone/>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 Novel Method for Counterfeit Banknote Detection”, by R. </a:t>
            </a:r>
            <a:r>
              <a:rPr lang="en-IN" sz="1600" dirty="0" err="1" smtClean="0">
                <a:latin typeface="Times New Roman" pitchFamily="18" charset="0"/>
                <a:cs typeface="Times New Roman" pitchFamily="18" charset="0"/>
              </a:rPr>
              <a:t>Bhavani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Karthikeyan</a:t>
            </a:r>
            <a:endParaRPr lang="en-US" sz="1600" dirty="0" smtClean="0">
              <a:latin typeface="Times New Roman" pitchFamily="18" charset="0"/>
              <a:cs typeface="Times New Roman" pitchFamily="18" charset="0"/>
            </a:endParaRPr>
          </a:p>
          <a:p>
            <a:pPr algn="just">
              <a:lnSpc>
                <a:spcPct val="160000"/>
              </a:lnSpc>
              <a:buNone/>
            </a:pPr>
            <a:endParaRPr lang="en-US"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943</TotalTime>
  <Words>776</Words>
  <Application>Microsoft Office PowerPoint</Application>
  <PresentationFormat>On-screen Show (4:3)</PresentationFormat>
  <Paragraphs>79</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Fake Currency Detection Using Image Processing</vt:lpstr>
      <vt:lpstr>Abstract</vt:lpstr>
      <vt:lpstr>Existing System</vt:lpstr>
      <vt:lpstr>Disadvantage of Existing System</vt:lpstr>
      <vt:lpstr>PROPOSED SYSTEM :</vt:lpstr>
      <vt:lpstr>ADVANTAGE</vt:lpstr>
      <vt:lpstr>Architecture Diagram </vt:lpstr>
      <vt:lpstr>Literature Survey</vt:lpstr>
      <vt:lpstr>Slide 9</vt:lpstr>
      <vt:lpstr>SOFTWARE REQUIREMENTS:</vt:lpstr>
      <vt:lpstr>HARDWARE REQUIREMENTS:</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Lenovo</cp:lastModifiedBy>
  <cp:revision>444</cp:revision>
  <dcterms:created xsi:type="dcterms:W3CDTF">2006-08-16T00:00:00Z</dcterms:created>
  <dcterms:modified xsi:type="dcterms:W3CDTF">2021-02-15T06:38:26Z</dcterms:modified>
</cp:coreProperties>
</file>