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26" r:id="rId10"/>
    <p:sldId id="296" r:id="rId11"/>
    <p:sldId id="295" r:id="rId12"/>
    <p:sldId id="323" r:id="rId13"/>
    <p:sldId id="327"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AUTOMATIC RENT AND BILL PAYMENT SYSTEM</a:t>
            </a:r>
            <a:r>
              <a:rPr lang="en-US" dirty="0" smtClean="0"/>
              <a:t/>
            </a:r>
            <a:br>
              <a:rPr lang="en-US" dirty="0" smtClean="0"/>
            </a:b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2000" dirty="0" smtClean="0"/>
          </a:p>
          <a:p>
            <a:pPr algn="just">
              <a:lnSpc>
                <a:spcPct val="150000"/>
              </a:lnSpc>
              <a:buNone/>
            </a:pPr>
            <a:r>
              <a:rPr lang="en-US" sz="2000" dirty="0" smtClean="0">
                <a:latin typeface="Times New Roman" pitchFamily="18" charset="0"/>
                <a:cs typeface="Times New Roman" pitchFamily="18" charset="0"/>
              </a:rPr>
              <a:t>The main aim of our project is to make the rental charges and monthly bills to pay automatically without any fail. The user management system will be deployed and it will be shown as a banking interface. The digital money will be taken and the deduction for House Rent, Corporation Tax, Telephone Bill and Gas Bill. The virtual money will tend to deducted from the user account on a particular date automatically is our concept of the project. We use the bills like gas bill, house rent, telephone bills, Insurances bill, Car Rents, furniture bills, corporation taxes etc because these are the fixed values each month whereas the variable bills like EB bills, Water Bills, fuel bills, etc could not be done in the project. </a:t>
            </a: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Anefficientpaymentsystemactsasanenablerforspeedingupliquidityflowintheeconomy,apartfromensuringproperutilizationoflimitedresourcesitalsoeliminatessystemicrisks.Flowoffundsacrossbordersdemandsthesecurity,integrityofthepaymentsystemandtheharmonizationofthesystemsintherelatedcountri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Currently,  most  of  the  bills  are  still  paper  based  and  it takes time and costs to send the bills to individual addresses.</a:t>
            </a:r>
          </a:p>
          <a:p>
            <a:pPr algn="just">
              <a:lnSpc>
                <a:spcPct val="150000"/>
              </a:lnSpc>
              <a:buNone/>
            </a:pPr>
            <a:r>
              <a:rPr lang="en-US" sz="2000" dirty="0" smtClean="0">
                <a:latin typeface="Times New Roman" pitchFamily="18" charset="0"/>
                <a:cs typeface="Times New Roman" pitchFamily="18" charset="0"/>
              </a:rPr>
              <a:t>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If </a:t>
            </a:r>
            <a:r>
              <a:rPr lang="en-US" sz="2000" dirty="0" smtClean="0">
                <a:latin typeface="Times New Roman" pitchFamily="18" charset="0"/>
                <a:cs typeface="Times New Roman" pitchFamily="18" charset="0"/>
              </a:rPr>
              <a:t>a user changes address, he/she needs to inform all the  billing  organizations  or  they  will  miss  their  bills.  This also causes a lot of trouble from personal user’s perspective.</a:t>
            </a: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algn="just">
              <a:lnSpc>
                <a:spcPct val="150000"/>
              </a:lnSpc>
              <a:buNone/>
            </a:pPr>
            <a:r>
              <a:rPr lang="en-US" sz="2000" b="1" dirty="0" smtClean="0">
                <a:latin typeface="Times New Roman" pitchFamily="18" charset="0"/>
                <a:cs typeface="Times New Roman" pitchFamily="18" charset="0"/>
              </a:rPr>
              <a:t> </a:t>
            </a:r>
          </a:p>
          <a:p>
            <a:pPr algn="just">
              <a:lnSpc>
                <a:spcPct val="150000"/>
              </a:lnSpc>
              <a:buNone/>
            </a:pPr>
            <a:r>
              <a:rPr lang="en-US" sz="2000" dirty="0" smtClean="0">
                <a:latin typeface="Times New Roman" pitchFamily="18" charset="0"/>
                <a:cs typeface="Times New Roman" pitchFamily="18" charset="0"/>
              </a:rPr>
              <a:t>Experiments show  that analyzing   the   shadow   of   the   skin   lesions   can effectively detect and classify the lesion of concern.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sp>
        <p:nvSpPr>
          <p:cNvPr id="4" name="Content Placeholder 3"/>
          <p:cNvSpPr>
            <a:spLocks noGrp="1"/>
          </p:cNvSpPr>
          <p:nvPr>
            <p:ph idx="1"/>
          </p:nvPr>
        </p:nvSpPr>
        <p:spPr/>
        <p:txBody>
          <a:bodyPr/>
          <a:lstStyle/>
          <a:p>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5666756"/>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0"/>
                        </a:spcAft>
                      </a:pPr>
                      <a:endParaRPr lang="en-US" sz="14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algn="just"/>
                      <a:endParaRPr lang="en-US" sz="1400" dirty="0">
                        <a:latin typeface="Times New Roman" pitchFamily="18" charset="0"/>
                        <a:cs typeface="Times New Roman" pitchFamily="18" charset="0"/>
                      </a:endParaRPr>
                    </a:p>
                  </a:txBody>
                  <a:tcPr/>
                </a:tc>
                <a:tc>
                  <a:txBody>
                    <a:bodyPr/>
                    <a:lstStyle/>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endParaRPr lang="en-US" sz="1400" dirty="0">
                        <a:latin typeface="Times New Roman" pitchFamily="18" charset="0"/>
                        <a:ea typeface="Calibri"/>
                        <a:cs typeface="Times New Roman" pitchFamily="18" charset="0"/>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4811806"/>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endParaRPr lang="en-US" sz="1400" dirty="0">
                        <a:latin typeface="Times New Roman" pitchFamily="18" charset="0"/>
                        <a:cs typeface="Times New Roman" pitchFamily="18" charset="0"/>
                      </a:endParaRPr>
                    </a:p>
                  </a:txBody>
                  <a:tcPr/>
                </a:tc>
                <a:tc>
                  <a:txBody>
                    <a:bodyPr/>
                    <a:lstStyle/>
                    <a:p>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endParaRPr lang="en-US" sz="1400" dirty="0">
                        <a:latin typeface="Times New Roman" pitchFamily="18" charset="0"/>
                        <a:ea typeface="Calibri"/>
                        <a:cs typeface="Times New Roman" pitchFamily="18" charset="0"/>
                      </a:endParaRPr>
                    </a:p>
                  </a:txBody>
                  <a:tcPr marL="114300" marR="114300" marT="0" marB="0"/>
                </a:tc>
              </a:tr>
              <a:tr h="2068606">
                <a:tc>
                  <a:txBody>
                    <a:bodyPr/>
                    <a:lstStyle/>
                    <a:p>
                      <a:endParaRPr lang="en-US" sz="1400" dirty="0">
                        <a:latin typeface="Times New Roman" pitchFamily="18" charset="0"/>
                        <a:cs typeface="Times New Roman" pitchFamily="18" charset="0"/>
                      </a:endParaRPr>
                    </a:p>
                  </a:txBody>
                  <a:tcPr/>
                </a:tc>
                <a:tc>
                  <a:txBody>
                    <a:bodyPr/>
                    <a:lstStyle/>
                    <a:p>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endParaRPr lang="en-US" sz="11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1800" dirty="0" smtClean="0">
                <a:latin typeface="Times New Roman" pitchFamily="18" charset="0"/>
                <a:cs typeface="Times New Roman" pitchFamily="18" charset="0"/>
              </a:rPr>
              <a:t> </a:t>
            </a:r>
            <a:r>
              <a:rPr lang="en-US" sz="2000" dirty="0" smtClean="0"/>
              <a:t> </a:t>
            </a:r>
          </a:p>
          <a:p>
            <a:endParaRPr lang="en-US" sz="2000" dirty="0" smtClean="0"/>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219200" y="304800"/>
            <a:ext cx="7715250" cy="6248400"/>
          </a:xfrm>
        </p:spPr>
        <p:txBody>
          <a:bodyPr>
            <a:normAutofit/>
          </a:bodyPr>
          <a:lstStyle/>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1063</TotalTime>
  <Words>209</Words>
  <Application>Microsoft Office PowerPoint</Application>
  <PresentationFormat>On-screen Show (4:3)</PresentationFormat>
  <Paragraphs>41</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AUTOMATIC RENT AND BILL PAYMENT SYSTEM </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472</cp:revision>
  <dcterms:created xsi:type="dcterms:W3CDTF">2006-08-16T00:00:00Z</dcterms:created>
  <dcterms:modified xsi:type="dcterms:W3CDTF">2021-02-27T13:41:56Z</dcterms:modified>
</cp:coreProperties>
</file>