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sldIdLst>
    <p:sldId id="256" r:id="rId2"/>
    <p:sldId id="257" r:id="rId3"/>
    <p:sldId id="260" r:id="rId4"/>
    <p:sldId id="263" r:id="rId5"/>
    <p:sldId id="311" r:id="rId6"/>
    <p:sldId id="310"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2/13/2020</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200" y="1219200"/>
            <a:ext cx="7467600" cy="3148584"/>
          </a:xfrm>
        </p:spPr>
        <p:txBody>
          <a:bodyPr>
            <a:normAutofit/>
          </a:bodyPr>
          <a:lstStyle/>
          <a:p>
            <a:pPr algn="ctr"/>
            <a:r>
              <a:rPr lang="en-US" dirty="0" smtClean="0"/>
              <a:t/>
            </a:r>
            <a:br>
              <a:rPr lang="en-US" dirty="0" smtClean="0"/>
            </a:br>
            <a:endParaRPr lang="en-US" b="1" dirty="0"/>
          </a:p>
        </p:txBody>
      </p:sp>
      <p:sp>
        <p:nvSpPr>
          <p:cNvPr id="7169" name="Rectangle 1"/>
          <p:cNvSpPr>
            <a:spLocks noChangeArrowheads="1"/>
          </p:cNvSpPr>
          <p:nvPr/>
        </p:nvSpPr>
        <p:spPr bwMode="auto">
          <a:xfrm>
            <a:off x="1676400" y="1219200"/>
            <a:ext cx="68580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tabLst/>
            </a:pPr>
            <a:endParaRPr kumimoji="0" lang="en-US" sz="4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tabLst/>
            </a:pPr>
            <a:endParaRPr lang="en-US" sz="4000" b="1" dirty="0" smtClean="0">
              <a:latin typeface="Times New Roman" pitchFamily="18"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tabLst/>
            </a:pPr>
            <a:r>
              <a:rPr kumimoji="0" lang="en-US" sz="4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Agro Bidding</a:t>
            </a:r>
            <a:endParaRPr kumimoji="0" lang="en-US" sz="4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914400"/>
            <a:ext cx="7498080" cy="5715000"/>
          </a:xfrm>
        </p:spPr>
        <p:txBody>
          <a:bodyPr>
            <a:noAutofit/>
          </a:bodyPr>
          <a:lstStyle/>
          <a:p>
            <a:pPr algn="just">
              <a:lnSpc>
                <a:spcPct val="120000"/>
              </a:lnSpc>
            </a:pPr>
            <a:endParaRPr lang="en-US" sz="2400" dirty="0" smtClean="0"/>
          </a:p>
          <a:p>
            <a:pPr algn="just">
              <a:lnSpc>
                <a:spcPct val="120000"/>
              </a:lnSpc>
            </a:pPr>
            <a:endParaRPr lang="en-US" sz="2400" dirty="0" smtClean="0"/>
          </a:p>
          <a:p>
            <a:pPr algn="just">
              <a:lnSpc>
                <a:spcPct val="120000"/>
              </a:lnSpc>
            </a:pPr>
            <a:endParaRPr lang="en-US" sz="2400" dirty="0" smtClean="0"/>
          </a:p>
          <a:p>
            <a:pPr algn="just">
              <a:lnSpc>
                <a:spcPct val="120000"/>
              </a:lnSpc>
            </a:pPr>
            <a:endParaRPr lang="en-US" sz="2400" dirty="0" smtClean="0"/>
          </a:p>
        </p:txBody>
      </p:sp>
      <p:sp>
        <p:nvSpPr>
          <p:cNvPr id="4" name="Rectangle 3"/>
          <p:cNvSpPr/>
          <p:nvPr/>
        </p:nvSpPr>
        <p:spPr>
          <a:xfrm>
            <a:off x="1143000" y="1028343"/>
            <a:ext cx="7391400" cy="4614020"/>
          </a:xfrm>
          <a:prstGeom prst="rect">
            <a:avLst/>
          </a:prstGeom>
        </p:spPr>
        <p:txBody>
          <a:bodyPr wrap="square">
            <a:spAutoFit/>
          </a:bodyPr>
          <a:lstStyle/>
          <a:p>
            <a:pPr algn="just">
              <a:lnSpc>
                <a:spcPct val="150000"/>
              </a:lnSpc>
            </a:pPr>
            <a:r>
              <a:rPr lang="en-US" dirty="0" smtClean="0">
                <a:latin typeface="Times New Roman" pitchFamily="18" charset="0"/>
                <a:cs typeface="Times New Roman" pitchFamily="18" charset="0"/>
              </a:rPr>
              <a:t>	In </a:t>
            </a:r>
            <a:r>
              <a:rPr lang="en-US" dirty="0" smtClean="0">
                <a:latin typeface="Times New Roman" pitchFamily="18" charset="0"/>
                <a:cs typeface="Times New Roman" pitchFamily="18" charset="0"/>
              </a:rPr>
              <a:t>this project, an online auction system is presented. It has a very large potential market of </a:t>
            </a:r>
            <a:r>
              <a:rPr lang="en-US" dirty="0" smtClean="0">
                <a:latin typeface="Times New Roman" pitchFamily="18" charset="0"/>
                <a:cs typeface="Times New Roman" pitchFamily="18" charset="0"/>
              </a:rPr>
              <a:t>sellers and </a:t>
            </a:r>
            <a:r>
              <a:rPr lang="en-US" dirty="0" smtClean="0">
                <a:latin typeface="Times New Roman" pitchFamily="18" charset="0"/>
                <a:cs typeface="Times New Roman" pitchFamily="18" charset="0"/>
              </a:rPr>
              <a:t>buyers. An On Line Transaction Processing(OLTP) database model structure is, therefore, desirable. The project involves the design and implementation of an online auction system. The analysis stage is performed first for the case study. </a:t>
            </a:r>
            <a:endParaRPr lang="en-US" dirty="0" smtClean="0">
              <a:latin typeface="Times New Roman" pitchFamily="18" charset="0"/>
              <a:cs typeface="Times New Roman" pitchFamily="18" charset="0"/>
            </a:endParaRPr>
          </a:p>
          <a:p>
            <a:pPr algn="just">
              <a:lnSpc>
                <a:spcPct val="150000"/>
              </a:lnSpc>
            </a:pPr>
            <a:r>
              <a:rPr lang="en-US" dirty="0" smtClean="0">
                <a:latin typeface="Times New Roman" pitchFamily="18" charset="0"/>
                <a:cs typeface="Times New Roman" pitchFamily="18" charset="0"/>
              </a:rPr>
              <a:t>	Project </a:t>
            </a:r>
            <a:r>
              <a:rPr lang="en-US" dirty="0" smtClean="0">
                <a:latin typeface="Times New Roman" pitchFamily="18" charset="0"/>
                <a:cs typeface="Times New Roman" pitchFamily="18" charset="0"/>
              </a:rPr>
              <a:t>begins by analyzing and presenting the OLTP database model for </a:t>
            </a:r>
            <a:r>
              <a:rPr lang="en-US" dirty="0" smtClean="0">
                <a:latin typeface="Times New Roman" pitchFamily="18" charset="0"/>
                <a:cs typeface="Times New Roman" pitchFamily="18" charset="0"/>
              </a:rPr>
              <a:t>the online </a:t>
            </a:r>
            <a:r>
              <a:rPr lang="en-US" dirty="0" smtClean="0">
                <a:latin typeface="Times New Roman" pitchFamily="18" charset="0"/>
                <a:cs typeface="Times New Roman" pitchFamily="18" charset="0"/>
              </a:rPr>
              <a:t>auction house. Besides, the intention to establish what goes on operationally within the online auction house. It also defines the layout in android application. In which many number of bidders bids the auction and final the auction won will store the result of t</a:t>
            </a:r>
            <a:r>
              <a:rPr lang="en-US" dirty="0" smtClean="0"/>
              <a:t>he winning bidder details. And finally the shipment process will carried out.</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Existing System</a:t>
            </a:r>
            <a:endParaRPr lang="en-US" dirty="0"/>
          </a:p>
        </p:txBody>
      </p:sp>
      <p:sp>
        <p:nvSpPr>
          <p:cNvPr id="3" name="Content Placeholder 2"/>
          <p:cNvSpPr>
            <a:spLocks noGrp="1"/>
          </p:cNvSpPr>
          <p:nvPr>
            <p:ph idx="1"/>
          </p:nvPr>
        </p:nvSpPr>
        <p:spPr>
          <a:xfrm>
            <a:off x="1435608" y="1066800"/>
            <a:ext cx="7498080" cy="4876800"/>
          </a:xfrm>
        </p:spPr>
        <p:txBody>
          <a:bodyPr>
            <a:noAutofit/>
          </a:bodyPr>
          <a:lstStyle/>
          <a:p>
            <a:pPr algn="just">
              <a:lnSpc>
                <a:spcPct val="170000"/>
              </a:lnSpc>
              <a:buNone/>
            </a:pPr>
            <a:r>
              <a:rPr lang="en-US" sz="1800" dirty="0" smtClean="0">
                <a:latin typeface="Times New Roman" pitchFamily="18" charset="0"/>
                <a:cs typeface="Times New Roman" pitchFamily="18" charset="0"/>
              </a:rPr>
              <a:t>	</a:t>
            </a:r>
            <a:endParaRPr lang="en-US" sz="1800" dirty="0">
              <a:latin typeface="Times New Roman" pitchFamily="18" charset="0"/>
              <a:cs typeface="Times New Roman" pitchFamily="18" charset="0"/>
            </a:endParaRPr>
          </a:p>
        </p:txBody>
      </p:sp>
      <p:sp>
        <p:nvSpPr>
          <p:cNvPr id="4" name="Rectangle 3"/>
          <p:cNvSpPr/>
          <p:nvPr/>
        </p:nvSpPr>
        <p:spPr>
          <a:xfrm>
            <a:off x="1295400" y="1371600"/>
            <a:ext cx="7391400" cy="2585323"/>
          </a:xfrm>
          <a:prstGeom prst="rect">
            <a:avLst/>
          </a:prstGeom>
        </p:spPr>
        <p:txBody>
          <a:bodyPr wrap="square">
            <a:spAutoFit/>
          </a:bodyPr>
          <a:lstStyle/>
          <a:p>
            <a:pPr algn="just">
              <a:lnSpc>
                <a:spcPct val="150000"/>
              </a:lnSpc>
            </a:pPr>
            <a:r>
              <a:rPr lang="en-US" dirty="0" smtClean="0">
                <a:latin typeface="Times New Roman" pitchFamily="18" charset="0"/>
                <a:cs typeface="Times New Roman" pitchFamily="18" charset="0"/>
              </a:rPr>
              <a:t>	The </a:t>
            </a:r>
            <a:r>
              <a:rPr lang="en-US" dirty="0" smtClean="0">
                <a:latin typeface="Times New Roman" pitchFamily="18" charset="0"/>
                <a:cs typeface="Times New Roman" pitchFamily="18" charset="0"/>
              </a:rPr>
              <a:t>existing system was an automated system. But it was inefficient in meeting the growing the demands of the </a:t>
            </a:r>
            <a:r>
              <a:rPr lang="en-US" dirty="0" smtClean="0">
                <a:latin typeface="Times New Roman" pitchFamily="18" charset="0"/>
                <a:cs typeface="Times New Roman" pitchFamily="18" charset="0"/>
              </a:rPr>
              <a:t>public. In </a:t>
            </a:r>
            <a:r>
              <a:rPr lang="en-US" dirty="0" smtClean="0">
                <a:latin typeface="Times New Roman" pitchFamily="18" charset="0"/>
                <a:cs typeface="Times New Roman" pitchFamily="18" charset="0"/>
              </a:rPr>
              <a:t>manual auction the day of auction, venue and the items for auctions are told to the general public through electronic or print media. The people who wish to take part in the auction should first register himself and then arrive at the venue of the auction on the given </a:t>
            </a:r>
            <a:r>
              <a:rPr lang="en-US" dirty="0" smtClean="0">
                <a:latin typeface="Times New Roman" pitchFamily="18" charset="0"/>
                <a:cs typeface="Times New Roman" pitchFamily="18" charset="0"/>
              </a:rPr>
              <a:t>date and </a:t>
            </a:r>
            <a:r>
              <a:rPr lang="en-US" dirty="0" smtClean="0">
                <a:latin typeface="Times New Roman" pitchFamily="18" charset="0"/>
                <a:cs typeface="Times New Roman" pitchFamily="18" charset="0"/>
              </a:rPr>
              <a:t>time. </a:t>
            </a:r>
            <a:endParaRPr lang="en-US"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304800"/>
            <a:ext cx="7498080" cy="609600"/>
          </a:xfrm>
        </p:spPr>
        <p:txBody>
          <a:bodyPr>
            <a:normAutofit fontScale="90000"/>
          </a:bodyPr>
          <a:lstStyle/>
          <a:p>
            <a:r>
              <a:rPr lang="en-US" b="1" dirty="0" smtClean="0"/>
              <a:t>PROPOSED SYSTEM </a:t>
            </a:r>
            <a:r>
              <a:rPr lang="en-US" b="1" dirty="0" smtClean="0"/>
              <a:t>:</a:t>
            </a:r>
            <a:br>
              <a:rPr lang="en-US" b="1" dirty="0" smtClean="0"/>
            </a:b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buNone/>
            </a:pPr>
            <a:r>
              <a:rPr lang="en-US" sz="1800" dirty="0" smtClean="0">
                <a:latin typeface="Times New Roman" pitchFamily="18" charset="0"/>
                <a:cs typeface="Times New Roman" pitchFamily="18" charset="0"/>
              </a:rPr>
              <a:t>		Our </a:t>
            </a:r>
            <a:r>
              <a:rPr lang="en-US" sz="1800" dirty="0" smtClean="0">
                <a:latin typeface="Times New Roman" pitchFamily="18" charset="0"/>
                <a:cs typeface="Times New Roman" pitchFamily="18" charset="0"/>
              </a:rPr>
              <a:t>proposed </a:t>
            </a:r>
            <a:r>
              <a:rPr lang="en-US" sz="1800" dirty="0" smtClean="0">
                <a:latin typeface="Times New Roman" pitchFamily="18" charset="0"/>
                <a:cs typeface="Times New Roman" pitchFamily="18" charset="0"/>
              </a:rPr>
              <a:t>work will </a:t>
            </a:r>
            <a:r>
              <a:rPr lang="en-US" sz="1800" dirty="0" smtClean="0">
                <a:latin typeface="Times New Roman" pitchFamily="18" charset="0"/>
                <a:cs typeface="Times New Roman" pitchFamily="18" charset="0"/>
              </a:rPr>
              <a:t>be a Mobile Application using which the bidders (buyers) and the sellers (farmers) have to deal everything from their Mobiles from any continent and they don’t need to go </a:t>
            </a:r>
            <a:r>
              <a:rPr lang="en-US" sz="1800" dirty="0" smtClean="0">
                <a:latin typeface="Times New Roman" pitchFamily="18" charset="0"/>
                <a:cs typeface="Times New Roman" pitchFamily="18" charset="0"/>
              </a:rPr>
              <a:t>anywhere. This </a:t>
            </a:r>
            <a:r>
              <a:rPr lang="en-US" sz="1800" dirty="0" smtClean="0">
                <a:latin typeface="Times New Roman" pitchFamily="18" charset="0"/>
                <a:cs typeface="Times New Roman" pitchFamily="18" charset="0"/>
              </a:rPr>
              <a:t>app will be available for all the general public, dealers, farmers, and others on Android based mobiles. People from across the continent can participate in this auction</a:t>
            </a:r>
            <a:r>
              <a:rPr lang="en-US" sz="1800" dirty="0" smtClean="0">
                <a:latin typeface="Times New Roman" pitchFamily="18" charset="0"/>
                <a:cs typeface="Times New Roman" pitchFamily="18" charset="0"/>
              </a:rPr>
              <a:t>.</a:t>
            </a:r>
          </a:p>
          <a:p>
            <a:pPr algn="just">
              <a:lnSpc>
                <a:spcPct val="150000"/>
              </a:lnSpc>
              <a:buNone/>
            </a:pP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Anyone can access this App and Search/Bid for the products uploaded by farmers, </a:t>
            </a:r>
            <a:r>
              <a:rPr lang="en-US" sz="1800" dirty="0" smtClean="0">
                <a:latin typeface="Times New Roman" pitchFamily="18" charset="0"/>
                <a:cs typeface="Times New Roman" pitchFamily="18" charset="0"/>
              </a:rPr>
              <a:t>sellers There </a:t>
            </a:r>
            <a:r>
              <a:rPr lang="en-US" sz="1800" dirty="0" smtClean="0">
                <a:latin typeface="Times New Roman" pitchFamily="18" charset="0"/>
                <a:cs typeface="Times New Roman" pitchFamily="18" charset="0"/>
              </a:rPr>
              <a:t>will be full transparency </a:t>
            </a:r>
            <a:r>
              <a:rPr lang="en-US" sz="1800" dirty="0" smtClean="0">
                <a:latin typeface="Times New Roman" pitchFamily="18" charset="0"/>
                <a:cs typeface="Times New Roman" pitchFamily="18" charset="0"/>
              </a:rPr>
              <a:t>User validation </a:t>
            </a:r>
            <a:r>
              <a:rPr lang="en-US" sz="1800" dirty="0" smtClean="0">
                <a:latin typeface="Times New Roman" pitchFamily="18" charset="0"/>
                <a:cs typeface="Times New Roman" pitchFamily="18" charset="0"/>
              </a:rPr>
              <a:t>and checkingOurproposed system will be an Android Application where the bidders(buyers) and the sellers(farmers) have to deal everything from their computers from any continent and they don’t need to go anywhere. It has made the auction process simple. The users of the system will </a:t>
            </a:r>
            <a:r>
              <a:rPr lang="en-US" sz="1800" dirty="0" smtClean="0">
                <a:latin typeface="Times New Roman" pitchFamily="18" charset="0"/>
                <a:cs typeface="Times New Roman" pitchFamily="18" charset="0"/>
              </a:rPr>
              <a:t>be: Sellers, </a:t>
            </a:r>
            <a:r>
              <a:rPr lang="en-US" sz="1800" dirty="0" smtClean="0">
                <a:latin typeface="Times New Roman" pitchFamily="18" charset="0"/>
                <a:cs typeface="Times New Roman" pitchFamily="18" charset="0"/>
              </a:rPr>
              <a:t>Buyers, Administrator.</a:t>
            </a: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endParaRPr lang="en-US" sz="18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rmAutofit/>
          </a:bodyPr>
          <a:lstStyle/>
          <a:p>
            <a:pPr algn="just">
              <a:lnSpc>
                <a:spcPct val="160000"/>
              </a:lnSpc>
              <a:buNone/>
            </a:pP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914400"/>
            <a:ext cx="7498080" cy="5334000"/>
          </a:xfrm>
        </p:spPr>
        <p:txBody>
          <a:bodyPr>
            <a:normAutofit/>
          </a:bodyPr>
          <a:lstStyle/>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679</TotalTime>
  <Words>8</Words>
  <Application>Microsoft Office PowerPoint</Application>
  <PresentationFormat>On-screen Show (4:3)</PresentationFormat>
  <Paragraphs>16</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Solstice</vt:lpstr>
      <vt:lpstr> </vt:lpstr>
      <vt:lpstr>Abstract</vt:lpstr>
      <vt:lpstr>Existing System</vt:lpstr>
      <vt:lpstr>PROPOSED SYSTEM : </vt:lpstr>
      <vt:lpstr>Slide 5</vt:lpstr>
      <vt:lpstr>Slide 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229</cp:revision>
  <dcterms:created xsi:type="dcterms:W3CDTF">2006-08-16T00:00:00Z</dcterms:created>
  <dcterms:modified xsi:type="dcterms:W3CDTF">2020-02-13T14:31:26Z</dcterms:modified>
</cp:coreProperties>
</file>