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7C24D36-F682-479B-9F04-EC3A3BD092A4}" type="datetimeFigureOut">
              <a:rPr lang="en-IN" smtClean="0"/>
              <a:t>07-10-2025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0A2D6AE-438B-4D24-9993-CCF0C2F71CB5}" type="slidenum">
              <a:rPr lang="en-IN" smtClean="0"/>
              <a:t>‹#›</a:t>
            </a:fld>
            <a:endParaRPr lang="en-IN"/>
          </a:p>
        </p:txBody>
      </p:sp>
    </p:spTree>
    <p:extLst>
      <p:ext uri="{BB962C8B-B14F-4D97-AF65-F5344CB8AC3E}">
        <p14:creationId xmlns:p14="http://schemas.microsoft.com/office/powerpoint/2010/main" val="255546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C24D36-F682-479B-9F04-EC3A3BD092A4}" type="datetimeFigureOut">
              <a:rPr lang="en-IN" smtClean="0"/>
              <a:t>07-10-2025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0A2D6AE-438B-4D24-9993-CCF0C2F71CB5}" type="slidenum">
              <a:rPr lang="en-IN" smtClean="0"/>
              <a:t>‹#›</a:t>
            </a:fld>
            <a:endParaRPr lang="en-IN"/>
          </a:p>
        </p:txBody>
      </p:sp>
    </p:spTree>
    <p:extLst>
      <p:ext uri="{BB962C8B-B14F-4D97-AF65-F5344CB8AC3E}">
        <p14:creationId xmlns:p14="http://schemas.microsoft.com/office/powerpoint/2010/main" val="205033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C24D36-F682-479B-9F04-EC3A3BD092A4}" type="datetimeFigureOut">
              <a:rPr lang="en-IN" smtClean="0"/>
              <a:t>07-10-2025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0A2D6AE-438B-4D24-9993-CCF0C2F71CB5}" type="slidenum">
              <a:rPr lang="en-IN" smtClean="0"/>
              <a:t>‹#›</a:t>
            </a:fld>
            <a:endParaRPr lang="en-IN"/>
          </a:p>
        </p:txBody>
      </p:sp>
    </p:spTree>
    <p:extLst>
      <p:ext uri="{BB962C8B-B14F-4D97-AF65-F5344CB8AC3E}">
        <p14:creationId xmlns:p14="http://schemas.microsoft.com/office/powerpoint/2010/main" val="274607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7C24D36-F682-479B-9F04-EC3A3BD092A4}" type="datetimeFigureOut">
              <a:rPr lang="en-IN" smtClean="0"/>
              <a:t>07-10-2025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0A2D6AE-438B-4D24-9993-CCF0C2F71CB5}" type="slidenum">
              <a:rPr lang="en-IN" smtClean="0"/>
              <a:t>‹#›</a:t>
            </a:fld>
            <a:endParaRPr lang="en-IN"/>
          </a:p>
        </p:txBody>
      </p:sp>
    </p:spTree>
    <p:extLst>
      <p:ext uri="{BB962C8B-B14F-4D97-AF65-F5344CB8AC3E}">
        <p14:creationId xmlns:p14="http://schemas.microsoft.com/office/powerpoint/2010/main" val="3742809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7C24D36-F682-479B-9F04-EC3A3BD092A4}" type="datetimeFigureOut">
              <a:rPr lang="en-IN" smtClean="0"/>
              <a:t>07-10-2025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0A2D6AE-438B-4D24-9993-CCF0C2F71CB5}" type="slidenum">
              <a:rPr lang="en-IN" smtClean="0"/>
              <a:t>‹#›</a:t>
            </a:fld>
            <a:endParaRPr lang="en-IN"/>
          </a:p>
        </p:txBody>
      </p:sp>
    </p:spTree>
    <p:extLst>
      <p:ext uri="{BB962C8B-B14F-4D97-AF65-F5344CB8AC3E}">
        <p14:creationId xmlns:p14="http://schemas.microsoft.com/office/powerpoint/2010/main" val="29056908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7C24D36-F682-479B-9F04-EC3A3BD092A4}" type="datetimeFigureOut">
              <a:rPr lang="en-IN" smtClean="0"/>
              <a:t>07-10-2025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0A2D6AE-438B-4D24-9993-CCF0C2F71CB5}" type="slidenum">
              <a:rPr lang="en-IN" smtClean="0"/>
              <a:t>‹#›</a:t>
            </a:fld>
            <a:endParaRPr lang="en-IN"/>
          </a:p>
        </p:txBody>
      </p:sp>
    </p:spTree>
    <p:extLst>
      <p:ext uri="{BB962C8B-B14F-4D97-AF65-F5344CB8AC3E}">
        <p14:creationId xmlns:p14="http://schemas.microsoft.com/office/powerpoint/2010/main" val="3906317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C24D36-F682-479B-9F04-EC3A3BD092A4}" type="datetimeFigureOut">
              <a:rPr lang="en-IN" smtClean="0"/>
              <a:t>07-10-2025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0A2D6AE-438B-4D24-9993-CCF0C2F71CB5}" type="slidenum">
              <a:rPr lang="en-IN" smtClean="0"/>
              <a:t>‹#›</a:t>
            </a:fld>
            <a:endParaRPr lang="en-IN"/>
          </a:p>
        </p:txBody>
      </p:sp>
    </p:spTree>
    <p:extLst>
      <p:ext uri="{BB962C8B-B14F-4D97-AF65-F5344CB8AC3E}">
        <p14:creationId xmlns:p14="http://schemas.microsoft.com/office/powerpoint/2010/main" val="2654381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C24D36-F682-479B-9F04-EC3A3BD092A4}" type="datetimeFigureOut">
              <a:rPr lang="en-IN" smtClean="0"/>
              <a:t>07-10-2025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0A2D6AE-438B-4D24-9993-CCF0C2F71CB5}" type="slidenum">
              <a:rPr lang="en-IN" smtClean="0"/>
              <a:t>‹#›</a:t>
            </a:fld>
            <a:endParaRPr lang="en-IN"/>
          </a:p>
        </p:txBody>
      </p:sp>
    </p:spTree>
    <p:extLst>
      <p:ext uri="{BB962C8B-B14F-4D97-AF65-F5344CB8AC3E}">
        <p14:creationId xmlns:p14="http://schemas.microsoft.com/office/powerpoint/2010/main" val="3709885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C24D36-F682-479B-9F04-EC3A3BD092A4}" type="datetimeFigureOut">
              <a:rPr lang="en-IN" smtClean="0"/>
              <a:t>07-10-2025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0A2D6AE-438B-4D24-9993-CCF0C2F71CB5}" type="slidenum">
              <a:rPr lang="en-IN" smtClean="0"/>
              <a:t>‹#›</a:t>
            </a:fld>
            <a:endParaRPr lang="en-IN"/>
          </a:p>
        </p:txBody>
      </p:sp>
    </p:spTree>
    <p:extLst>
      <p:ext uri="{BB962C8B-B14F-4D97-AF65-F5344CB8AC3E}">
        <p14:creationId xmlns:p14="http://schemas.microsoft.com/office/powerpoint/2010/main" val="2809006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C24D36-F682-479B-9F04-EC3A3BD092A4}" type="datetimeFigureOut">
              <a:rPr lang="en-IN" smtClean="0"/>
              <a:t>07-10-2025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0A2D6AE-438B-4D24-9993-CCF0C2F71CB5}" type="slidenum">
              <a:rPr lang="en-IN" smtClean="0"/>
              <a:t>‹#›</a:t>
            </a:fld>
            <a:endParaRPr lang="en-IN"/>
          </a:p>
        </p:txBody>
      </p:sp>
    </p:spTree>
    <p:extLst>
      <p:ext uri="{BB962C8B-B14F-4D97-AF65-F5344CB8AC3E}">
        <p14:creationId xmlns:p14="http://schemas.microsoft.com/office/powerpoint/2010/main" val="346441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C24D36-F682-479B-9F04-EC3A3BD092A4}" type="datetimeFigureOut">
              <a:rPr lang="en-IN" smtClean="0"/>
              <a:t>07-10-2025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0A2D6AE-438B-4D24-9993-CCF0C2F71CB5}" type="slidenum">
              <a:rPr lang="en-IN" smtClean="0"/>
              <a:t>‹#›</a:t>
            </a:fld>
            <a:endParaRPr lang="en-IN"/>
          </a:p>
        </p:txBody>
      </p:sp>
    </p:spTree>
    <p:extLst>
      <p:ext uri="{BB962C8B-B14F-4D97-AF65-F5344CB8AC3E}">
        <p14:creationId xmlns:p14="http://schemas.microsoft.com/office/powerpoint/2010/main" val="33345664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C24D36-F682-479B-9F04-EC3A3BD092A4}" type="datetimeFigureOut">
              <a:rPr lang="en-IN" smtClean="0"/>
              <a:t>07-10-2025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0A2D6AE-438B-4D24-9993-CCF0C2F71CB5}"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6005242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7C24D36-F682-479B-9F04-EC3A3BD092A4}" type="datetimeFigureOut">
              <a:rPr lang="en-IN" smtClean="0"/>
              <a:t>07-10-2025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0A2D6AE-438B-4D24-9993-CCF0C2F71CB5}" type="slidenum">
              <a:rPr lang="en-IN" smtClean="0"/>
              <a:t>‹#›</a:t>
            </a:fld>
            <a:endParaRPr lang="en-IN"/>
          </a:p>
        </p:txBody>
      </p:sp>
    </p:spTree>
    <p:extLst>
      <p:ext uri="{BB962C8B-B14F-4D97-AF65-F5344CB8AC3E}">
        <p14:creationId xmlns:p14="http://schemas.microsoft.com/office/powerpoint/2010/main" val="8423030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7C24D36-F682-479B-9F04-EC3A3BD092A4}" type="datetimeFigureOut">
              <a:rPr lang="en-IN" smtClean="0"/>
              <a:t>07-10-2025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0A2D6AE-438B-4D24-9993-CCF0C2F71CB5}" type="slidenum">
              <a:rPr lang="en-IN" smtClean="0"/>
              <a:t>‹#›</a:t>
            </a:fld>
            <a:endParaRPr lang="en-IN"/>
          </a:p>
        </p:txBody>
      </p:sp>
    </p:spTree>
    <p:extLst>
      <p:ext uri="{BB962C8B-B14F-4D97-AF65-F5344CB8AC3E}">
        <p14:creationId xmlns:p14="http://schemas.microsoft.com/office/powerpoint/2010/main" val="24061714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7C24D36-F682-479B-9F04-EC3A3BD092A4}" type="datetimeFigureOut">
              <a:rPr lang="en-IN" smtClean="0"/>
              <a:t>07-10-2025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0A2D6AE-438B-4D24-9993-CCF0C2F71CB5}" type="slidenum">
              <a:rPr lang="en-IN" smtClean="0"/>
              <a:t>‹#›</a:t>
            </a:fld>
            <a:endParaRPr lang="en-IN"/>
          </a:p>
        </p:txBody>
      </p:sp>
    </p:spTree>
    <p:extLst>
      <p:ext uri="{BB962C8B-B14F-4D97-AF65-F5344CB8AC3E}">
        <p14:creationId xmlns:p14="http://schemas.microsoft.com/office/powerpoint/2010/main" val="32416613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C24D36-F682-479B-9F04-EC3A3BD092A4}" type="datetimeFigureOut">
              <a:rPr lang="en-IN" smtClean="0"/>
              <a:t>07-10-2025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0A2D6AE-438B-4D24-9993-CCF0C2F71CB5}" type="slidenum">
              <a:rPr lang="en-IN" smtClean="0"/>
              <a:t>‹#›</a:t>
            </a:fld>
            <a:endParaRPr lang="en-IN"/>
          </a:p>
        </p:txBody>
      </p:sp>
    </p:spTree>
    <p:extLst>
      <p:ext uri="{BB962C8B-B14F-4D97-AF65-F5344CB8AC3E}">
        <p14:creationId xmlns:p14="http://schemas.microsoft.com/office/powerpoint/2010/main" val="10107662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C24D36-F682-479B-9F04-EC3A3BD092A4}" type="datetimeFigureOut">
              <a:rPr lang="en-IN" smtClean="0"/>
              <a:t>07-10-2025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0A2D6AE-438B-4D24-9993-CCF0C2F71CB5}" type="slidenum">
              <a:rPr lang="en-IN" smtClean="0"/>
              <a:t>‹#›</a:t>
            </a:fld>
            <a:endParaRPr lang="en-IN"/>
          </a:p>
        </p:txBody>
      </p:sp>
    </p:spTree>
    <p:extLst>
      <p:ext uri="{BB962C8B-B14F-4D97-AF65-F5344CB8AC3E}">
        <p14:creationId xmlns:p14="http://schemas.microsoft.com/office/powerpoint/2010/main" val="26243546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37C24D36-F682-479B-9F04-EC3A3BD092A4}" type="datetimeFigureOut">
              <a:rPr lang="en-IN" smtClean="0"/>
              <a:t>07-10-2025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60A2D6AE-438B-4D24-9993-CCF0C2F71CB5}" type="slidenum">
              <a:rPr lang="en-IN" smtClean="0"/>
              <a:t>‹#›</a:t>
            </a:fld>
            <a:endParaRPr lang="en-IN"/>
          </a:p>
        </p:txBody>
      </p:sp>
    </p:spTree>
    <p:extLst>
      <p:ext uri="{BB962C8B-B14F-4D97-AF65-F5344CB8AC3E}">
        <p14:creationId xmlns:p14="http://schemas.microsoft.com/office/powerpoint/2010/main" val="34418904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815F2BB-19A7-7D1F-5FE8-4905C010318C}"/>
              </a:ext>
            </a:extLst>
          </p:cNvPr>
          <p:cNvSpPr>
            <a:spLocks noGrp="1"/>
          </p:cNvSpPr>
          <p:nvPr>
            <p:ph type="title"/>
          </p:nvPr>
        </p:nvSpPr>
        <p:spPr>
          <a:xfrm>
            <a:off x="1246304" y="2344882"/>
            <a:ext cx="10353761" cy="1326321"/>
          </a:xfrm>
        </p:spPr>
        <p:txBody>
          <a:bodyPr>
            <a:normAutofit/>
          </a:bodyPr>
          <a:lstStyle/>
          <a:p>
            <a:r>
              <a:rPr lang="en-US" sz="2800" dirty="0"/>
              <a:t>Foreign exchange risk management in </a:t>
            </a:r>
            <a:r>
              <a:rPr lang="en-US" sz="2800" dirty="0" err="1"/>
              <a:t>nigerian</a:t>
            </a:r>
            <a:r>
              <a:rPr lang="en-US" sz="2800" dirty="0"/>
              <a:t> economy and its impact on profit of banks</a:t>
            </a:r>
            <a:endParaRPr lang="en-IN" sz="2800" dirty="0"/>
          </a:p>
        </p:txBody>
      </p:sp>
    </p:spTree>
    <p:extLst>
      <p:ext uri="{BB962C8B-B14F-4D97-AF65-F5344CB8AC3E}">
        <p14:creationId xmlns:p14="http://schemas.microsoft.com/office/powerpoint/2010/main" val="17618176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E30F4-CCE0-1D46-BE9B-D0D96B837C62}"/>
              </a:ext>
            </a:extLst>
          </p:cNvPr>
          <p:cNvSpPr>
            <a:spLocks noGrp="1"/>
          </p:cNvSpPr>
          <p:nvPr>
            <p:ph type="title"/>
          </p:nvPr>
        </p:nvSpPr>
        <p:spPr>
          <a:xfrm>
            <a:off x="975535" y="-259521"/>
            <a:ext cx="10353761" cy="1326321"/>
          </a:xfrm>
        </p:spPr>
        <p:txBody>
          <a:bodyPr>
            <a:normAutofit/>
          </a:bodyPr>
          <a:lstStyle/>
          <a:p>
            <a:r>
              <a:rPr lang="en-IN" sz="3200" dirty="0"/>
              <a:t>introduction</a:t>
            </a:r>
          </a:p>
        </p:txBody>
      </p:sp>
      <p:sp>
        <p:nvSpPr>
          <p:cNvPr id="3" name="Content Placeholder 2">
            <a:extLst>
              <a:ext uri="{FF2B5EF4-FFF2-40B4-BE49-F238E27FC236}">
                <a16:creationId xmlns:a16="http://schemas.microsoft.com/office/drawing/2014/main" id="{548977B7-25F0-DD98-E00D-799D11367541}"/>
              </a:ext>
            </a:extLst>
          </p:cNvPr>
          <p:cNvSpPr>
            <a:spLocks noGrp="1"/>
          </p:cNvSpPr>
          <p:nvPr>
            <p:ph idx="1"/>
          </p:nvPr>
        </p:nvSpPr>
        <p:spPr>
          <a:xfrm>
            <a:off x="578124" y="820882"/>
            <a:ext cx="11035752" cy="5216236"/>
          </a:xfrm>
        </p:spPr>
        <p:txBody>
          <a:bodyPr>
            <a:normAutofit fontScale="92500" lnSpcReduction="10000"/>
          </a:bodyPr>
          <a:lstStyle/>
          <a:p>
            <a:pPr algn="just">
              <a:lnSpc>
                <a:spcPct val="160000"/>
              </a:lnSpc>
            </a:pPr>
            <a:r>
              <a:rPr lang="en-IN" sz="1900" dirty="0">
                <a:effectLst/>
              </a:rPr>
              <a:t>Foreign exchange risk management has emerged as a critical area of focus in today’s globalized financial environment, particularly for economies like Nigeria, where banking operations are highly sensitive to currency fluctuations. </a:t>
            </a:r>
          </a:p>
          <a:p>
            <a:pPr algn="just">
              <a:lnSpc>
                <a:spcPct val="160000"/>
              </a:lnSpc>
            </a:pPr>
            <a:r>
              <a:rPr lang="en-IN" sz="1900" dirty="0">
                <a:effectLst/>
              </a:rPr>
              <a:t>The Nigerian economy, being significantly reliant on imports, exports, and international financial transactions, exposes its banking sector to considerable foreign exchange risks. </a:t>
            </a:r>
          </a:p>
          <a:p>
            <a:pPr algn="just">
              <a:lnSpc>
                <a:spcPct val="160000"/>
              </a:lnSpc>
            </a:pPr>
            <a:r>
              <a:rPr lang="en-IN" sz="1900" dirty="0">
                <a:effectLst/>
              </a:rPr>
              <a:t>These risks arise from changes in exchange rates between the Nigerian Naira and major foreign currencies such as the US Dollar, Euro, and British Pound, which can directly impact banks’ profitability, asset quality, and capital adequacy. </a:t>
            </a:r>
          </a:p>
          <a:p>
            <a:pPr algn="just">
              <a:lnSpc>
                <a:spcPct val="160000"/>
              </a:lnSpc>
            </a:pPr>
            <a:r>
              <a:rPr lang="en-IN" sz="1900" dirty="0">
                <a:effectLst/>
              </a:rPr>
              <a:t>In recent years, the volatility of global financial markets, combined with domestic economic challenges such as inflation, government policy shifts, and fluctuating oil prices, has heightened the exposure of Nigerian banks to currency-related risks. </a:t>
            </a:r>
          </a:p>
          <a:p>
            <a:endParaRPr lang="en-IN" dirty="0"/>
          </a:p>
        </p:txBody>
      </p:sp>
    </p:spTree>
    <p:extLst>
      <p:ext uri="{BB962C8B-B14F-4D97-AF65-F5344CB8AC3E}">
        <p14:creationId xmlns:p14="http://schemas.microsoft.com/office/powerpoint/2010/main" val="23592189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2</TotalTime>
  <Words>159</Words>
  <Application>Microsoft Office PowerPoint</Application>
  <PresentationFormat>Widescreen</PresentationFormat>
  <Paragraphs>6</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Bookman Old Style</vt:lpstr>
      <vt:lpstr>Rockwell</vt:lpstr>
      <vt:lpstr>Damask</vt:lpstr>
      <vt:lpstr>Foreign exchange risk management in nigerian economy and its impact on profit of banks</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2025-10-07T16:09:21Z</dcterms:created>
  <dcterms:modified xsi:type="dcterms:W3CDTF">2025-10-07T16:11:30Z</dcterms:modified>
</cp:coreProperties>
</file>