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679180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2677790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2831783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601730-4501-40C0-8973-1963F7C18ACB}"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761235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601730-4501-40C0-8973-1963F7C18ACB}" type="datetimeFigureOut">
              <a:rPr lang="en-IN" smtClean="0"/>
              <a:t>07-10-2025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3424683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601730-4501-40C0-8973-1963F7C18ACB}" type="datetimeFigureOut">
              <a:rPr lang="en-IN" smtClean="0"/>
              <a:t>07-10-2025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1773722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601730-4501-40C0-8973-1963F7C18ACB}" type="datetimeFigureOut">
              <a:rPr lang="en-IN" smtClean="0"/>
              <a:t>07-10-2025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234066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601730-4501-40C0-8973-1963F7C18ACB}"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3068675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601730-4501-40C0-8973-1963F7C18ACB}"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78901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2727720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90865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4160519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23354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2237608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42734204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601730-4501-40C0-8973-1963F7C18ACB}"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AACBE6-FDE6-4CE9-89A8-664186F7DB7B}" type="slidenum">
              <a:rPr lang="en-IN" smtClean="0"/>
              <a:t>‹#›</a:t>
            </a:fld>
            <a:endParaRPr lang="en-IN"/>
          </a:p>
        </p:txBody>
      </p:sp>
    </p:spTree>
    <p:extLst>
      <p:ext uri="{BB962C8B-B14F-4D97-AF65-F5344CB8AC3E}">
        <p14:creationId xmlns:p14="http://schemas.microsoft.com/office/powerpoint/2010/main" val="3522570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5601730-4501-40C0-8973-1963F7C18ACB}" type="datetimeFigureOut">
              <a:rPr lang="en-IN" smtClean="0"/>
              <a:t>07-10-2025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6AACBE6-FDE6-4CE9-89A8-664186F7DB7B}" type="slidenum">
              <a:rPr lang="en-IN" smtClean="0"/>
              <a:t>‹#›</a:t>
            </a:fld>
            <a:endParaRPr lang="en-IN"/>
          </a:p>
        </p:txBody>
      </p:sp>
    </p:spTree>
    <p:extLst>
      <p:ext uri="{BB962C8B-B14F-4D97-AF65-F5344CB8AC3E}">
        <p14:creationId xmlns:p14="http://schemas.microsoft.com/office/powerpoint/2010/main" val="15803608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B06C45-4A5C-D1E7-3915-9109E3DB9BD9}"/>
              </a:ext>
            </a:extLst>
          </p:cNvPr>
          <p:cNvSpPr>
            <a:spLocks noGrp="1"/>
          </p:cNvSpPr>
          <p:nvPr>
            <p:ph type="title"/>
          </p:nvPr>
        </p:nvSpPr>
        <p:spPr>
          <a:xfrm>
            <a:off x="864370" y="2615046"/>
            <a:ext cx="8596668" cy="1320800"/>
          </a:xfrm>
        </p:spPr>
        <p:txBody>
          <a:bodyPr/>
          <a:lstStyle/>
          <a:p>
            <a:pPr algn="ctr"/>
            <a:r>
              <a:rPr lang="en-US" b="1" dirty="0"/>
              <a:t>Enhancing corporate accountability through effective audit system</a:t>
            </a:r>
            <a:endParaRPr lang="en-IN" b="1" dirty="0"/>
          </a:p>
        </p:txBody>
      </p:sp>
    </p:spTree>
    <p:extLst>
      <p:ext uri="{BB962C8B-B14F-4D97-AF65-F5344CB8AC3E}">
        <p14:creationId xmlns:p14="http://schemas.microsoft.com/office/powerpoint/2010/main" val="772034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1C3A9-7477-A3A3-9DEB-E555ABBCFB2D}"/>
              </a:ext>
            </a:extLst>
          </p:cNvPr>
          <p:cNvSpPr>
            <a:spLocks noGrp="1"/>
          </p:cNvSpPr>
          <p:nvPr>
            <p:ph type="title"/>
          </p:nvPr>
        </p:nvSpPr>
        <p:spPr>
          <a:xfrm>
            <a:off x="0" y="0"/>
            <a:ext cx="8596668" cy="1320800"/>
          </a:xfrm>
        </p:spPr>
        <p:txBody>
          <a:bodyPr/>
          <a:lstStyle/>
          <a:p>
            <a:r>
              <a:rPr lang="en-IN" b="1" dirty="0"/>
              <a:t>introduction</a:t>
            </a:r>
            <a:endParaRPr lang="en-IN" dirty="0"/>
          </a:p>
        </p:txBody>
      </p:sp>
      <p:sp>
        <p:nvSpPr>
          <p:cNvPr id="3" name="Content Placeholder 2">
            <a:extLst>
              <a:ext uri="{FF2B5EF4-FFF2-40B4-BE49-F238E27FC236}">
                <a16:creationId xmlns:a16="http://schemas.microsoft.com/office/drawing/2014/main" id="{E0E15C7E-8C3D-6975-CED5-DAF54715C0F2}"/>
              </a:ext>
            </a:extLst>
          </p:cNvPr>
          <p:cNvSpPr>
            <a:spLocks noGrp="1"/>
          </p:cNvSpPr>
          <p:nvPr>
            <p:ph idx="1"/>
          </p:nvPr>
        </p:nvSpPr>
        <p:spPr>
          <a:xfrm>
            <a:off x="313651" y="675407"/>
            <a:ext cx="9090122" cy="5881256"/>
          </a:xfrm>
        </p:spPr>
        <p:txBody>
          <a:bodyPr>
            <a:normAutofit/>
          </a:bodyPr>
          <a:lstStyle/>
          <a:p>
            <a:pPr algn="just">
              <a:lnSpc>
                <a:spcPct val="150000"/>
              </a:lnSpc>
            </a:pPr>
            <a:r>
              <a:rPr lang="en-IN" dirty="0"/>
              <a:t>Corporate accountability has emerged as one of the most critical concerns in the contemporary business environment. In an era characterized by rapid globalization, digital transformation, and heightened stakeholder expectations, the demand for transparency, ethical conduct, and responsible management has intensified. </a:t>
            </a:r>
          </a:p>
          <a:p>
            <a:pPr algn="just">
              <a:lnSpc>
                <a:spcPct val="150000"/>
              </a:lnSpc>
            </a:pPr>
            <a:r>
              <a:rPr lang="en-IN" dirty="0"/>
              <a:t>Corporations are no longer judged solely by their financial performance; they are also evaluated on their governance practices, compliance with regulations, and commitment to ethical standards. </a:t>
            </a:r>
          </a:p>
          <a:p>
            <a:pPr algn="just">
              <a:lnSpc>
                <a:spcPct val="150000"/>
              </a:lnSpc>
            </a:pPr>
            <a:r>
              <a:rPr lang="en-IN" dirty="0"/>
              <a:t>An effective audit system plays a central role in ensuring that organizations meet these expectations. Auditing serves as a systematic and independent examination of financial records, internal controls, and operational procedures, thereby acting as a powerful mechanism to detect irregularities, prevent fraud, and promote good governance. </a:t>
            </a:r>
          </a:p>
          <a:p>
            <a:endParaRPr lang="en-IN" dirty="0"/>
          </a:p>
        </p:txBody>
      </p:sp>
    </p:spTree>
    <p:extLst>
      <p:ext uri="{BB962C8B-B14F-4D97-AF65-F5344CB8AC3E}">
        <p14:creationId xmlns:p14="http://schemas.microsoft.com/office/powerpoint/2010/main" val="398950723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TotalTime>
  <Words>138</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Enhancing corporate accountability through effective audit system</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2025-10-07T15:44:16Z</dcterms:created>
  <dcterms:modified xsi:type="dcterms:W3CDTF">2025-10-07T15:45:23Z</dcterms:modified>
</cp:coreProperties>
</file>