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4074783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38609739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3539707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CF1F56-1BEC-478D-8924-96D9B044C788}"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2641532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5CF1F56-1BEC-478D-8924-96D9B044C788}" type="datetimeFigureOut">
              <a:rPr lang="en-IN" smtClean="0"/>
              <a:t>01-08-2025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3209724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5CF1F56-1BEC-478D-8924-96D9B044C788}" type="datetimeFigureOut">
              <a:rPr lang="en-IN" smtClean="0"/>
              <a:t>01-08-2025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3784640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CF1F56-1BEC-478D-8924-96D9B044C788}" type="datetimeFigureOut">
              <a:rPr lang="en-IN" smtClean="0"/>
              <a:t>01-08-2025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4063099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CF1F56-1BEC-478D-8924-96D9B044C788}"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17514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5CF1F56-1BEC-478D-8924-96D9B044C788}" type="datetimeFigureOut">
              <a:rPr lang="en-IN" smtClean="0"/>
              <a:t>01-08-2025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2079211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1257579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0178653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955517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87625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793819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419239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CF1F56-1BEC-478D-8924-96D9B044C788}" type="datetimeFigureOut">
              <a:rPr lang="en-IN" smtClean="0"/>
              <a:t>01-08-2025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6B8F436-B2EC-449B-A24F-82873A641462}" type="slidenum">
              <a:rPr lang="en-IN" smtClean="0"/>
              <a:t>‹#›</a:t>
            </a:fld>
            <a:endParaRPr lang="en-IN"/>
          </a:p>
        </p:txBody>
      </p:sp>
    </p:spTree>
    <p:extLst>
      <p:ext uri="{BB962C8B-B14F-4D97-AF65-F5344CB8AC3E}">
        <p14:creationId xmlns:p14="http://schemas.microsoft.com/office/powerpoint/2010/main" val="3527635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5CF1F56-1BEC-478D-8924-96D9B044C788}" type="datetimeFigureOut">
              <a:rPr lang="en-IN" smtClean="0"/>
              <a:t>01-08-2025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6B8F436-B2EC-449B-A24F-82873A641462}" type="slidenum">
              <a:rPr lang="en-IN" smtClean="0"/>
              <a:t>‹#›</a:t>
            </a:fld>
            <a:endParaRPr lang="en-IN"/>
          </a:p>
        </p:txBody>
      </p:sp>
    </p:spTree>
    <p:extLst>
      <p:ext uri="{BB962C8B-B14F-4D97-AF65-F5344CB8AC3E}">
        <p14:creationId xmlns:p14="http://schemas.microsoft.com/office/powerpoint/2010/main" val="25424344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9AA1CD6-AFC4-4C24-8DBE-CBD4C3D8CEEA}"/>
              </a:ext>
            </a:extLst>
          </p:cNvPr>
          <p:cNvSpPr>
            <a:spLocks noGrp="1"/>
          </p:cNvSpPr>
          <p:nvPr>
            <p:ph type="title"/>
          </p:nvPr>
        </p:nvSpPr>
        <p:spPr>
          <a:xfrm>
            <a:off x="978671" y="2646218"/>
            <a:ext cx="8596668" cy="1320800"/>
          </a:xfrm>
        </p:spPr>
        <p:txBody>
          <a:bodyPr>
            <a:normAutofit/>
          </a:bodyPr>
          <a:lstStyle/>
          <a:p>
            <a:pPr algn="ctr"/>
            <a:r>
              <a:rPr lang="en-US" sz="2800" dirty="0"/>
              <a:t>The enterprise risk management in pharmaceutical company</a:t>
            </a:r>
            <a:endParaRPr lang="en-IN" sz="2800" dirty="0"/>
          </a:p>
        </p:txBody>
      </p:sp>
    </p:spTree>
    <p:extLst>
      <p:ext uri="{BB962C8B-B14F-4D97-AF65-F5344CB8AC3E}">
        <p14:creationId xmlns:p14="http://schemas.microsoft.com/office/powerpoint/2010/main" val="3894903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980BE-930B-BECD-7BCC-1DED40CE925E}"/>
              </a:ext>
            </a:extLst>
          </p:cNvPr>
          <p:cNvSpPr>
            <a:spLocks noGrp="1"/>
          </p:cNvSpPr>
          <p:nvPr>
            <p:ph type="title"/>
          </p:nvPr>
        </p:nvSpPr>
        <p:spPr>
          <a:xfrm>
            <a:off x="0" y="0"/>
            <a:ext cx="8596668" cy="1320800"/>
          </a:xfrm>
        </p:spPr>
        <p:txBody>
          <a:bodyPr>
            <a:normAutofit/>
          </a:bodyPr>
          <a:lstStyle/>
          <a:p>
            <a:r>
              <a:rPr lang="en-IN" sz="3200" b="1" dirty="0"/>
              <a:t>INTRODUCTION</a:t>
            </a:r>
            <a:r>
              <a:rPr lang="en-IN" b="1" dirty="0"/>
              <a:t> </a:t>
            </a:r>
            <a:endParaRPr lang="en-IN" dirty="0"/>
          </a:p>
        </p:txBody>
      </p:sp>
      <p:sp>
        <p:nvSpPr>
          <p:cNvPr id="3" name="Content Placeholder 2">
            <a:extLst>
              <a:ext uri="{FF2B5EF4-FFF2-40B4-BE49-F238E27FC236}">
                <a16:creationId xmlns:a16="http://schemas.microsoft.com/office/drawing/2014/main" id="{3CC57E69-700D-83F3-3A8B-269AEC545522}"/>
              </a:ext>
            </a:extLst>
          </p:cNvPr>
          <p:cNvSpPr>
            <a:spLocks noGrp="1"/>
          </p:cNvSpPr>
          <p:nvPr>
            <p:ph idx="1"/>
          </p:nvPr>
        </p:nvSpPr>
        <p:spPr>
          <a:xfrm>
            <a:off x="137006" y="591561"/>
            <a:ext cx="9609668" cy="6443085"/>
          </a:xfrm>
        </p:spPr>
        <p:txBody>
          <a:bodyPr>
            <a:normAutofit/>
          </a:bodyPr>
          <a:lstStyle/>
          <a:p>
            <a:pPr algn="just">
              <a:lnSpc>
                <a:spcPct val="170000"/>
              </a:lnSpc>
            </a:pPr>
            <a:r>
              <a:rPr lang="en-US" dirty="0"/>
              <a:t>Enterprise Risk Management (ERM) is a structured and holistic approach used by organizations to identify, assess, and manage the multitude of risks they face across all levels of operation. </a:t>
            </a:r>
          </a:p>
          <a:p>
            <a:pPr algn="just">
              <a:lnSpc>
                <a:spcPct val="170000"/>
              </a:lnSpc>
            </a:pPr>
            <a:r>
              <a:rPr lang="en-US" dirty="0"/>
              <a:t>In the pharmaceutical industry, where innovation, compliance, safety, and quality are paramount, ERM plays a particularly vital role. </a:t>
            </a:r>
          </a:p>
          <a:p>
            <a:pPr algn="just">
              <a:lnSpc>
                <a:spcPct val="170000"/>
              </a:lnSpc>
            </a:pPr>
            <a:r>
              <a:rPr lang="en-US" dirty="0"/>
              <a:t>Pharmaceutical companies operate in a high-stakes environment marked by regulatory scrutiny, global competition, long product development cycles, and significant investment in research and development. </a:t>
            </a:r>
          </a:p>
          <a:p>
            <a:pPr algn="just">
              <a:lnSpc>
                <a:spcPct val="170000"/>
              </a:lnSpc>
            </a:pPr>
            <a:r>
              <a:rPr lang="en-US" dirty="0"/>
              <a:t>Given the complex interplay between clinical research, regulatory approvals, supply chain management, intellectual property, and market dynamics, the industry is inherently exposed to various risks that can threaten business continuity, financial performance, and public health outcomes.</a:t>
            </a:r>
          </a:p>
          <a:p>
            <a:endParaRPr lang="en-IN" dirty="0"/>
          </a:p>
        </p:txBody>
      </p:sp>
    </p:spTree>
    <p:extLst>
      <p:ext uri="{BB962C8B-B14F-4D97-AF65-F5344CB8AC3E}">
        <p14:creationId xmlns:p14="http://schemas.microsoft.com/office/powerpoint/2010/main" val="344685263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TotalTime>
  <Words>138</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The enterprise risk management in pharmaceutical company</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2025-08-01T15:51:35Z</dcterms:created>
  <dcterms:modified xsi:type="dcterms:W3CDTF">2025-08-01T15:54:33Z</dcterms:modified>
</cp:coreProperties>
</file>