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594E6FC-6AC2-425A-85E4-0D3A51F6E994}" type="datetimeFigureOut">
              <a:rPr lang="en-IN" smtClean="0"/>
              <a:t>28-07-2025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20AF63-6621-4F09-A6EB-FF1A14978EAD}" type="slidenum">
              <a:rPr lang="en-IN" smtClean="0"/>
              <a:t>‹#›</a:t>
            </a:fld>
            <a:endParaRPr lang="en-IN"/>
          </a:p>
        </p:txBody>
      </p:sp>
    </p:spTree>
    <p:extLst>
      <p:ext uri="{BB962C8B-B14F-4D97-AF65-F5344CB8AC3E}">
        <p14:creationId xmlns:p14="http://schemas.microsoft.com/office/powerpoint/2010/main" val="2201709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594E6FC-6AC2-425A-85E4-0D3A51F6E994}" type="datetimeFigureOut">
              <a:rPr lang="en-IN" smtClean="0"/>
              <a:t>28-07-2025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20AF63-6621-4F09-A6EB-FF1A14978EAD}" type="slidenum">
              <a:rPr lang="en-IN" smtClean="0"/>
              <a:t>‹#›</a:t>
            </a:fld>
            <a:endParaRPr lang="en-IN"/>
          </a:p>
        </p:txBody>
      </p:sp>
    </p:spTree>
    <p:extLst>
      <p:ext uri="{BB962C8B-B14F-4D97-AF65-F5344CB8AC3E}">
        <p14:creationId xmlns:p14="http://schemas.microsoft.com/office/powerpoint/2010/main" val="474852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594E6FC-6AC2-425A-85E4-0D3A51F6E994}" type="datetimeFigureOut">
              <a:rPr lang="en-IN" smtClean="0"/>
              <a:t>28-07-2025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20AF63-6621-4F09-A6EB-FF1A14978EAD}" type="slidenum">
              <a:rPr lang="en-IN" smtClean="0"/>
              <a:t>‹#›</a:t>
            </a:fld>
            <a:endParaRPr lang="en-IN"/>
          </a:p>
        </p:txBody>
      </p:sp>
    </p:spTree>
    <p:extLst>
      <p:ext uri="{BB962C8B-B14F-4D97-AF65-F5344CB8AC3E}">
        <p14:creationId xmlns:p14="http://schemas.microsoft.com/office/powerpoint/2010/main" val="2757672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594E6FC-6AC2-425A-85E4-0D3A51F6E994}" type="datetimeFigureOut">
              <a:rPr lang="en-IN" smtClean="0"/>
              <a:t>28-07-2025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220AF63-6621-4F09-A6EB-FF1A14978EAD}" type="slidenum">
              <a:rPr lang="en-IN" smtClean="0"/>
              <a:t>‹#›</a:t>
            </a:fld>
            <a:endParaRPr lang="en-IN"/>
          </a:p>
        </p:txBody>
      </p:sp>
    </p:spTree>
    <p:extLst>
      <p:ext uri="{BB962C8B-B14F-4D97-AF65-F5344CB8AC3E}">
        <p14:creationId xmlns:p14="http://schemas.microsoft.com/office/powerpoint/2010/main" val="19656261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594E6FC-6AC2-425A-85E4-0D3A51F6E994}" type="datetimeFigureOut">
              <a:rPr lang="en-IN" smtClean="0"/>
              <a:t>28-07-2025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220AF63-6621-4F09-A6EB-FF1A14978EAD}" type="slidenum">
              <a:rPr lang="en-IN" smtClean="0"/>
              <a:t>‹#›</a:t>
            </a:fld>
            <a:endParaRPr lang="en-IN"/>
          </a:p>
        </p:txBody>
      </p:sp>
    </p:spTree>
    <p:extLst>
      <p:ext uri="{BB962C8B-B14F-4D97-AF65-F5344CB8AC3E}">
        <p14:creationId xmlns:p14="http://schemas.microsoft.com/office/powerpoint/2010/main" val="3904217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594E6FC-6AC2-425A-85E4-0D3A51F6E994}" type="datetimeFigureOut">
              <a:rPr lang="en-IN" smtClean="0"/>
              <a:t>28-07-2025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220AF63-6621-4F09-A6EB-FF1A14978EAD}" type="slidenum">
              <a:rPr lang="en-IN" smtClean="0"/>
              <a:t>‹#›</a:t>
            </a:fld>
            <a:endParaRPr lang="en-IN"/>
          </a:p>
        </p:txBody>
      </p:sp>
    </p:spTree>
    <p:extLst>
      <p:ext uri="{BB962C8B-B14F-4D97-AF65-F5344CB8AC3E}">
        <p14:creationId xmlns:p14="http://schemas.microsoft.com/office/powerpoint/2010/main" val="3526058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94E6FC-6AC2-425A-85E4-0D3A51F6E994}" type="datetimeFigureOut">
              <a:rPr lang="en-IN" smtClean="0"/>
              <a:t>28-07-2025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220AF63-6621-4F09-A6EB-FF1A14978EAD}" type="slidenum">
              <a:rPr lang="en-IN" smtClean="0"/>
              <a:t>‹#›</a:t>
            </a:fld>
            <a:endParaRPr lang="en-IN"/>
          </a:p>
        </p:txBody>
      </p:sp>
    </p:spTree>
    <p:extLst>
      <p:ext uri="{BB962C8B-B14F-4D97-AF65-F5344CB8AC3E}">
        <p14:creationId xmlns:p14="http://schemas.microsoft.com/office/powerpoint/2010/main" val="1257514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594E6FC-6AC2-425A-85E4-0D3A51F6E994}" type="datetimeFigureOut">
              <a:rPr lang="en-IN" smtClean="0"/>
              <a:t>28-07-2025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220AF63-6621-4F09-A6EB-FF1A14978EAD}" type="slidenum">
              <a:rPr lang="en-IN" smtClean="0"/>
              <a:t>‹#›</a:t>
            </a:fld>
            <a:endParaRPr lang="en-IN"/>
          </a:p>
        </p:txBody>
      </p:sp>
    </p:spTree>
    <p:extLst>
      <p:ext uri="{BB962C8B-B14F-4D97-AF65-F5344CB8AC3E}">
        <p14:creationId xmlns:p14="http://schemas.microsoft.com/office/powerpoint/2010/main" val="26103427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594E6FC-6AC2-425A-85E4-0D3A51F6E994}" type="datetimeFigureOut">
              <a:rPr lang="en-IN" smtClean="0"/>
              <a:t>28-07-2025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220AF63-6621-4F09-A6EB-FF1A14978EAD}" type="slidenum">
              <a:rPr lang="en-IN" smtClean="0"/>
              <a:t>‹#›</a:t>
            </a:fld>
            <a:endParaRPr lang="en-IN"/>
          </a:p>
        </p:txBody>
      </p:sp>
    </p:spTree>
    <p:extLst>
      <p:ext uri="{BB962C8B-B14F-4D97-AF65-F5344CB8AC3E}">
        <p14:creationId xmlns:p14="http://schemas.microsoft.com/office/powerpoint/2010/main" val="23760602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594E6FC-6AC2-425A-85E4-0D3A51F6E994}" type="datetimeFigureOut">
              <a:rPr lang="en-IN" smtClean="0"/>
              <a:t>28-07-2025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20AF63-6621-4F09-A6EB-FF1A14978EAD}" type="slidenum">
              <a:rPr lang="en-IN" smtClean="0"/>
              <a:t>‹#›</a:t>
            </a:fld>
            <a:endParaRPr lang="en-IN"/>
          </a:p>
        </p:txBody>
      </p:sp>
    </p:spTree>
    <p:extLst>
      <p:ext uri="{BB962C8B-B14F-4D97-AF65-F5344CB8AC3E}">
        <p14:creationId xmlns:p14="http://schemas.microsoft.com/office/powerpoint/2010/main" val="2958534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594E6FC-6AC2-425A-85E4-0D3A51F6E994}" type="datetimeFigureOut">
              <a:rPr lang="en-IN" smtClean="0"/>
              <a:t>28-07-2025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20AF63-6621-4F09-A6EB-FF1A14978EAD}"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209156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594E6FC-6AC2-425A-85E4-0D3A51F6E994}" type="datetimeFigureOut">
              <a:rPr lang="en-IN" smtClean="0"/>
              <a:t>28-07-2025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20AF63-6621-4F09-A6EB-FF1A14978EAD}" type="slidenum">
              <a:rPr lang="en-IN" smtClean="0"/>
              <a:t>‹#›</a:t>
            </a:fld>
            <a:endParaRPr lang="en-IN"/>
          </a:p>
        </p:txBody>
      </p:sp>
    </p:spTree>
    <p:extLst>
      <p:ext uri="{BB962C8B-B14F-4D97-AF65-F5344CB8AC3E}">
        <p14:creationId xmlns:p14="http://schemas.microsoft.com/office/powerpoint/2010/main" val="42039020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594E6FC-6AC2-425A-85E4-0D3A51F6E994}" type="datetimeFigureOut">
              <a:rPr lang="en-IN" smtClean="0"/>
              <a:t>28-07-2025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20AF63-6621-4F09-A6EB-FF1A14978EAD}"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886350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594E6FC-6AC2-425A-85E4-0D3A51F6E994}" type="datetimeFigureOut">
              <a:rPr lang="en-IN" smtClean="0"/>
              <a:t>28-07-2025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20AF63-6621-4F09-A6EB-FF1A14978EAD}" type="slidenum">
              <a:rPr lang="en-IN" smtClean="0"/>
              <a:t>‹#›</a:t>
            </a:fld>
            <a:endParaRPr lang="en-IN"/>
          </a:p>
        </p:txBody>
      </p:sp>
    </p:spTree>
    <p:extLst>
      <p:ext uri="{BB962C8B-B14F-4D97-AF65-F5344CB8AC3E}">
        <p14:creationId xmlns:p14="http://schemas.microsoft.com/office/powerpoint/2010/main" val="27375557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594E6FC-6AC2-425A-85E4-0D3A51F6E994}" type="datetimeFigureOut">
              <a:rPr lang="en-IN" smtClean="0"/>
              <a:t>28-07-2025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20AF63-6621-4F09-A6EB-FF1A14978EAD}" type="slidenum">
              <a:rPr lang="en-IN" smtClean="0"/>
              <a:t>‹#›</a:t>
            </a:fld>
            <a:endParaRPr lang="en-IN"/>
          </a:p>
        </p:txBody>
      </p:sp>
    </p:spTree>
    <p:extLst>
      <p:ext uri="{BB962C8B-B14F-4D97-AF65-F5344CB8AC3E}">
        <p14:creationId xmlns:p14="http://schemas.microsoft.com/office/powerpoint/2010/main" val="11582721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594E6FC-6AC2-425A-85E4-0D3A51F6E994}" type="datetimeFigureOut">
              <a:rPr lang="en-IN" smtClean="0"/>
              <a:t>28-07-2025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20AF63-6621-4F09-A6EB-FF1A14978EAD}" type="slidenum">
              <a:rPr lang="en-IN" smtClean="0"/>
              <a:t>‹#›</a:t>
            </a:fld>
            <a:endParaRPr lang="en-IN"/>
          </a:p>
        </p:txBody>
      </p:sp>
    </p:spTree>
    <p:extLst>
      <p:ext uri="{BB962C8B-B14F-4D97-AF65-F5344CB8AC3E}">
        <p14:creationId xmlns:p14="http://schemas.microsoft.com/office/powerpoint/2010/main" val="42367992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594E6FC-6AC2-425A-85E4-0D3A51F6E994}" type="datetimeFigureOut">
              <a:rPr lang="en-IN" smtClean="0"/>
              <a:t>28-07-2025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220AF63-6621-4F09-A6EB-FF1A14978EAD}" type="slidenum">
              <a:rPr lang="en-IN" smtClean="0"/>
              <a:t>‹#›</a:t>
            </a:fld>
            <a:endParaRPr lang="en-IN"/>
          </a:p>
        </p:txBody>
      </p:sp>
    </p:spTree>
    <p:extLst>
      <p:ext uri="{BB962C8B-B14F-4D97-AF65-F5344CB8AC3E}">
        <p14:creationId xmlns:p14="http://schemas.microsoft.com/office/powerpoint/2010/main" val="33065961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5590730-1881-7B93-A92C-DC406708E51F}"/>
              </a:ext>
            </a:extLst>
          </p:cNvPr>
          <p:cNvSpPr>
            <a:spLocks noGrp="1"/>
          </p:cNvSpPr>
          <p:nvPr>
            <p:ph type="title"/>
          </p:nvPr>
        </p:nvSpPr>
        <p:spPr>
          <a:xfrm>
            <a:off x="976745" y="2469573"/>
            <a:ext cx="8847975" cy="1385455"/>
          </a:xfrm>
        </p:spPr>
        <p:txBody>
          <a:bodyPr>
            <a:normAutofit fontScale="90000"/>
          </a:bodyPr>
          <a:lstStyle/>
          <a:p>
            <a:pPr algn="ctr"/>
            <a:r>
              <a:rPr lang="en-US" b="1" dirty="0"/>
              <a:t>Risk management, means of minimizing accident in the aviation industry in </a:t>
            </a:r>
            <a:r>
              <a:rPr lang="en-US" b="1" dirty="0" err="1"/>
              <a:t>nigeria</a:t>
            </a:r>
            <a:endParaRPr lang="en-IN" b="1" dirty="0"/>
          </a:p>
        </p:txBody>
      </p:sp>
    </p:spTree>
    <p:extLst>
      <p:ext uri="{BB962C8B-B14F-4D97-AF65-F5344CB8AC3E}">
        <p14:creationId xmlns:p14="http://schemas.microsoft.com/office/powerpoint/2010/main" val="3110016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D3962-1102-304B-1532-75BD71367232}"/>
              </a:ext>
            </a:extLst>
          </p:cNvPr>
          <p:cNvSpPr>
            <a:spLocks noGrp="1"/>
          </p:cNvSpPr>
          <p:nvPr>
            <p:ph type="title"/>
          </p:nvPr>
        </p:nvSpPr>
        <p:spPr>
          <a:xfrm>
            <a:off x="0" y="0"/>
            <a:ext cx="9357129" cy="1320800"/>
          </a:xfrm>
        </p:spPr>
        <p:txBody>
          <a:bodyPr>
            <a:normAutofit/>
          </a:bodyPr>
          <a:lstStyle/>
          <a:p>
            <a:r>
              <a:rPr lang="en-IN" sz="3200" b="1" dirty="0"/>
              <a:t>INTRODUCTION </a:t>
            </a:r>
          </a:p>
        </p:txBody>
      </p:sp>
      <p:sp>
        <p:nvSpPr>
          <p:cNvPr id="3" name="Content Placeholder 2">
            <a:extLst>
              <a:ext uri="{FF2B5EF4-FFF2-40B4-BE49-F238E27FC236}">
                <a16:creationId xmlns:a16="http://schemas.microsoft.com/office/drawing/2014/main" id="{EC7F6E38-41FD-D3F0-C367-D36053696BA4}"/>
              </a:ext>
            </a:extLst>
          </p:cNvPr>
          <p:cNvSpPr>
            <a:spLocks noGrp="1"/>
          </p:cNvSpPr>
          <p:nvPr>
            <p:ph idx="1"/>
          </p:nvPr>
        </p:nvSpPr>
        <p:spPr>
          <a:xfrm>
            <a:off x="400166" y="748145"/>
            <a:ext cx="8826962" cy="5361709"/>
          </a:xfrm>
        </p:spPr>
        <p:txBody>
          <a:bodyPr>
            <a:normAutofit/>
          </a:bodyPr>
          <a:lstStyle/>
          <a:p>
            <a:pPr algn="just">
              <a:lnSpc>
                <a:spcPct val="150000"/>
              </a:lnSpc>
            </a:pPr>
            <a:r>
              <a:rPr lang="en-US" dirty="0"/>
              <a:t>Risk management is a fundamental component of aviation safety, particularly in a developing country like Nigeria where the aviation industry continues to face unique challenges. </a:t>
            </a:r>
          </a:p>
          <a:p>
            <a:pPr algn="just">
              <a:lnSpc>
                <a:spcPct val="150000"/>
              </a:lnSpc>
            </a:pPr>
            <a:r>
              <a:rPr lang="en-US" dirty="0"/>
              <a:t>As one of the fastest-growing sectors in Africa, Nigeria’s air transport system plays a pivotal role in economic development, connectivity, and globalization. However, the sector is also confronted by risks ranging from infrastructural deficiencies and regulatory lapses to human error, technical failures, and environmental hazards. </a:t>
            </a:r>
          </a:p>
          <a:p>
            <a:pPr algn="just">
              <a:lnSpc>
                <a:spcPct val="150000"/>
              </a:lnSpc>
            </a:pPr>
            <a:r>
              <a:rPr lang="en-US" dirty="0"/>
              <a:t>The complexity and high stakes of aviation operations demand a structured approach to managing risks, which is critical for minimizing accidents and ensuring passenger </a:t>
            </a:r>
            <a:r>
              <a:rPr lang="en-US" dirty="0" err="1"/>
              <a:t>safety.Globally</a:t>
            </a:r>
            <a:r>
              <a:rPr lang="en-US" dirty="0"/>
              <a:t>, aviation is known for its strict safety protocols and rigorous risk management systems. </a:t>
            </a:r>
            <a:endParaRPr lang="en-IN" dirty="0"/>
          </a:p>
        </p:txBody>
      </p:sp>
    </p:spTree>
    <p:extLst>
      <p:ext uri="{BB962C8B-B14F-4D97-AF65-F5344CB8AC3E}">
        <p14:creationId xmlns:p14="http://schemas.microsoft.com/office/powerpoint/2010/main" val="345669283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TotalTime>
  <Words>137</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Trebuchet MS</vt:lpstr>
      <vt:lpstr>Wingdings 3</vt:lpstr>
      <vt:lpstr>Facet</vt:lpstr>
      <vt:lpstr>Risk management, means of minimizing accident in the aviation industry in nigeria</vt:lpstr>
      <vt:lpstr>INTRODUCTION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2025-07-28T15:07:47Z</dcterms:created>
  <dcterms:modified xsi:type="dcterms:W3CDTF">2025-07-28T15:39:18Z</dcterms:modified>
</cp:coreProperties>
</file>