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171098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2964220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752468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5C3A66-01F8-49C0-B55D-755E7DFAD68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2672163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5C3A66-01F8-49C0-B55D-755E7DFAD688}" type="datetimeFigureOut">
              <a:rPr lang="en-IN" smtClean="0"/>
              <a:t>27-07-2025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38727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5C3A66-01F8-49C0-B55D-755E7DFAD688}" type="datetimeFigureOut">
              <a:rPr lang="en-IN" smtClean="0"/>
              <a:t>27-07-2025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2515997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5C3A66-01F8-49C0-B55D-755E7DFAD688}" type="datetimeFigureOut">
              <a:rPr lang="en-IN" smtClean="0"/>
              <a:t>27-07-2025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3835747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5C3A66-01F8-49C0-B55D-755E7DFAD68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509436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5C3A66-01F8-49C0-B55D-755E7DFAD68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1224916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3556926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28134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30477439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3201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3465208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2957262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C3A66-01F8-49C0-B55D-755E7DFAD68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4FB931A-8481-43AD-BD34-C937366A1BF7}" type="slidenum">
              <a:rPr lang="en-IN" smtClean="0"/>
              <a:t>‹#›</a:t>
            </a:fld>
            <a:endParaRPr lang="en-IN"/>
          </a:p>
        </p:txBody>
      </p:sp>
    </p:spTree>
    <p:extLst>
      <p:ext uri="{BB962C8B-B14F-4D97-AF65-F5344CB8AC3E}">
        <p14:creationId xmlns:p14="http://schemas.microsoft.com/office/powerpoint/2010/main" val="3209925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5C3A66-01F8-49C0-B55D-755E7DFAD688}" type="datetimeFigureOut">
              <a:rPr lang="en-IN" smtClean="0"/>
              <a:t>27-07-2025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4FB931A-8481-43AD-BD34-C937366A1BF7}" type="slidenum">
              <a:rPr lang="en-IN" smtClean="0"/>
              <a:t>‹#›</a:t>
            </a:fld>
            <a:endParaRPr lang="en-IN"/>
          </a:p>
        </p:txBody>
      </p:sp>
    </p:spTree>
    <p:extLst>
      <p:ext uri="{BB962C8B-B14F-4D97-AF65-F5344CB8AC3E}">
        <p14:creationId xmlns:p14="http://schemas.microsoft.com/office/powerpoint/2010/main" val="13253810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7A81C0-E608-AB64-F85A-DD9BFE864932}"/>
              </a:ext>
            </a:extLst>
          </p:cNvPr>
          <p:cNvSpPr>
            <a:spLocks noGrp="1"/>
          </p:cNvSpPr>
          <p:nvPr>
            <p:ph type="title"/>
          </p:nvPr>
        </p:nvSpPr>
        <p:spPr>
          <a:xfrm>
            <a:off x="613064" y="2802082"/>
            <a:ext cx="9138920" cy="1104900"/>
          </a:xfrm>
        </p:spPr>
        <p:txBody>
          <a:bodyPr>
            <a:normAutofit/>
          </a:bodyPr>
          <a:lstStyle/>
          <a:p>
            <a:pPr algn="ctr"/>
            <a:r>
              <a:rPr lang="en-US" sz="2800" b="1" dirty="0"/>
              <a:t>THE IMPACT OF RISK MANAGEMENT ON PROFITABILITY OF GT BANK </a:t>
            </a:r>
            <a:endParaRPr lang="en-IN" sz="2800" b="1" dirty="0"/>
          </a:p>
        </p:txBody>
      </p:sp>
    </p:spTree>
    <p:extLst>
      <p:ext uri="{BB962C8B-B14F-4D97-AF65-F5344CB8AC3E}">
        <p14:creationId xmlns:p14="http://schemas.microsoft.com/office/powerpoint/2010/main" val="2510764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3A47A-F37F-D79E-0CE7-8691C0D1F5D7}"/>
              </a:ext>
            </a:extLst>
          </p:cNvPr>
          <p:cNvSpPr>
            <a:spLocks noGrp="1"/>
          </p:cNvSpPr>
          <p:nvPr>
            <p:ph type="title"/>
          </p:nvPr>
        </p:nvSpPr>
        <p:spPr>
          <a:xfrm>
            <a:off x="0" y="0"/>
            <a:ext cx="8596668" cy="1320800"/>
          </a:xfrm>
        </p:spPr>
        <p:txBody>
          <a:bodyPr/>
          <a:lstStyle/>
          <a:p>
            <a:r>
              <a:rPr lang="en-IN" sz="3200" b="1" dirty="0"/>
              <a:t>INTRODUCTION</a:t>
            </a:r>
            <a:r>
              <a:rPr lang="en-IN" dirty="0"/>
              <a:t> </a:t>
            </a:r>
          </a:p>
        </p:txBody>
      </p:sp>
      <p:sp>
        <p:nvSpPr>
          <p:cNvPr id="3" name="Content Placeholder 2">
            <a:extLst>
              <a:ext uri="{FF2B5EF4-FFF2-40B4-BE49-F238E27FC236}">
                <a16:creationId xmlns:a16="http://schemas.microsoft.com/office/drawing/2014/main" id="{8802A3BD-6BC5-7F6C-D052-75E27D722450}"/>
              </a:ext>
            </a:extLst>
          </p:cNvPr>
          <p:cNvSpPr>
            <a:spLocks noGrp="1"/>
          </p:cNvSpPr>
          <p:nvPr>
            <p:ph idx="1"/>
          </p:nvPr>
        </p:nvSpPr>
        <p:spPr>
          <a:xfrm>
            <a:off x="249382" y="737755"/>
            <a:ext cx="9247909" cy="6005945"/>
          </a:xfrm>
        </p:spPr>
        <p:txBody>
          <a:bodyPr>
            <a:normAutofit/>
          </a:bodyPr>
          <a:lstStyle/>
          <a:p>
            <a:pPr algn="just">
              <a:lnSpc>
                <a:spcPct val="170000"/>
              </a:lnSpc>
            </a:pPr>
            <a:r>
              <a:rPr lang="en-US" dirty="0"/>
              <a:t>In the modern banking industry, risk management has emerged as a cornerstone of financial performance and institutional sustainability. For commercial banks such as Guaranty Trust Bank (GT Bank), effectively identifying, assessing, and mitigating financial risks is no longer a peripheral function but a strategic imperative. </a:t>
            </a:r>
          </a:p>
          <a:p>
            <a:pPr algn="just">
              <a:lnSpc>
                <a:spcPct val="170000"/>
              </a:lnSpc>
            </a:pPr>
            <a:r>
              <a:rPr lang="en-US" dirty="0"/>
              <a:t>With the volatile nature of global markets, regulatory reforms, and dynamic customer behaviors, the ability to manage risk efficiently determines not only the stability of operations but also the profitability and competitive advantage of the bank. </a:t>
            </a:r>
          </a:p>
          <a:p>
            <a:pPr algn="just">
              <a:lnSpc>
                <a:spcPct val="170000"/>
              </a:lnSpc>
            </a:pPr>
            <a:r>
              <a:rPr lang="en-US" dirty="0"/>
              <a:t>This study focuses on the critical relationship between risk management practices and the profitability of GT Bank, one of Nigeria's leading financial institutions known for its innovative banking solutions and robust financial performance.</a:t>
            </a:r>
          </a:p>
        </p:txBody>
      </p:sp>
    </p:spTree>
    <p:extLst>
      <p:ext uri="{BB962C8B-B14F-4D97-AF65-F5344CB8AC3E}">
        <p14:creationId xmlns:p14="http://schemas.microsoft.com/office/powerpoint/2010/main" val="36420200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TotalTime>
  <Words>138</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THE IMPACT OF RISK MANAGEMENT ON PROFITABILITY OF GT BANK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2025-07-27T08:47:33Z</dcterms:created>
  <dcterms:modified xsi:type="dcterms:W3CDTF">2025-07-27T08:49:10Z</dcterms:modified>
</cp:coreProperties>
</file>