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895789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207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7603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22275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104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0923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1036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00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84954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8594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89342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7188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541438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11963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18120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730068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38841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87A708-768F-43F7-BDCA-11C00F647A3B}" type="datetimeFigureOut">
              <a:rPr lang="en-IN" smtClean="0"/>
              <a:t>27-07-2025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D912497-9620-48F9-A0FC-56A265C5652C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483337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A46D94-D87A-8B3E-8159-A7DDBC3A1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0287" y="2448790"/>
            <a:ext cx="10131425" cy="145626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/>
              <a:t>Analysing</a:t>
            </a:r>
            <a:r>
              <a:rPr lang="en-US" sz="3200" b="1" dirty="0"/>
              <a:t> the Role of Risk Management in a Textile Production Company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1516383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B406D-A404-FC6A-FC70-AE965994C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89467"/>
            <a:ext cx="10578235" cy="1456267"/>
          </a:xfrm>
        </p:spPr>
        <p:txBody>
          <a:bodyPr/>
          <a:lstStyle/>
          <a:p>
            <a:r>
              <a:rPr lang="en-IN" b="1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1FFBCE-15F1-BAAA-82A5-CC1E8D67E8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328" y="685800"/>
            <a:ext cx="10650971" cy="523009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In today’s highly competitive and dynamic business environment, the textile industry faces numerous challenges that can disrupt operations, affect profitability, and impact long-term sustainability. These challenges include fluctuations in raw material prices, supply chain disruptions, machinery breakdowns, labor issues, market volatility, and environmental regulations. 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Managing these uncertainties is critical for textile production companies to maintain efficiency, ensure product quality, and meet customer demands. Risk management, therefore, plays a vital role in identifying, assessing, and mitigating potential threats that could adversely affect the organization’s objectives.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Textile production companies operate in a complex ecosystem where risks can arise from both internal and external sources. Internally, risks may involve machine failures, production delays, quality control lapses, and health and safety concerns for workers.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8190251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</TotalTime>
  <Words>156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Celestial</vt:lpstr>
      <vt:lpstr>Analysing the Role of Risk Management in a Textile Production Company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2025-07-27T08:29:46Z</dcterms:created>
  <dcterms:modified xsi:type="dcterms:W3CDTF">2025-07-27T08:31:13Z</dcterms:modified>
</cp:coreProperties>
</file>