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0188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11380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7923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3253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734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8131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9555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5805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0974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219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8399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22915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4683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0197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9330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6229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9F301-CD4B-4464-A63E-7CC47E2265D3}" type="datetimeFigureOut">
              <a:rPr lang="en-IN" smtClean="0"/>
              <a:t>17-07-2025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323547-3A7D-4B65-9125-AFA06BB8B50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979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A0E37E4-AA8D-DD7A-C577-00CC9A8F4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970" y="2479963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The impact of cash flow risk management in the insurance industry</a:t>
            </a:r>
            <a:br>
              <a:rPr lang="en-US" sz="3200" b="1" dirty="0"/>
            </a:b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3361537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B1C68-873A-16B9-4F94-32350417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IN" sz="3200" b="1" dirty="0"/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65E5A-3EFC-CAFD-2FDF-ECEF1E918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134" y="556490"/>
            <a:ext cx="9464193" cy="510655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Cash flow risk management is a critical component of financial stability and operational efficiency, particularly within the insurance industry, where the timely availability of liquid funds is essential for meeting claims, operational costs, and investment obligations.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insurance sector, characterized by its inherent exposure to various types of risks—underwriting, market, credit, operational, and liquidity risks—faces unique challenges in managing cash flow effectively.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Unlike many other industries, insurers must balance long-term liabilities with short-term liquidity needs, making cash flow risk management a vital discipline to ensure solvency and customer trust.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Ineffective management of cash flows can lead to liquidity crises, jeopardizing the company’s ability to fulfill its commitments, which could ultimately result in financial distress or regulatory sanctions.</a:t>
            </a:r>
          </a:p>
          <a:p>
            <a:pPr>
              <a:lnSpc>
                <a:spcPct val="150000"/>
              </a:lnSpc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347882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151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The impact of cash flow risk management in the insurance industry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2025-07-17T13:10:33Z</dcterms:created>
  <dcterms:modified xsi:type="dcterms:W3CDTF">2025-07-17T13:13:21Z</dcterms:modified>
</cp:coreProperties>
</file>