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9F5F03-5CC5-43A2-A997-33AB6D2856D3}"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995596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9F5F03-5CC5-43A2-A997-33AB6D2856D3}"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2463565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F5F03-5CC5-43A2-A997-33AB6D2856D3}"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1949329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2964642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69F5F03-5CC5-43A2-A997-33AB6D2856D3}"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311559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9F5F03-5CC5-43A2-A997-33AB6D2856D3}"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3270469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9F5F03-5CC5-43A2-A997-33AB6D2856D3}" type="datetimeFigureOut">
              <a:rPr lang="en-IN" smtClean="0"/>
              <a:t>13-07-2025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1554208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3916114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2033310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773327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1144583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903699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9F5F03-5CC5-43A2-A997-33AB6D2856D3}"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2688880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69F5F03-5CC5-43A2-A997-33AB6D2856D3}"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2828655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69F5F03-5CC5-43A2-A997-33AB6D2856D3}"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700292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9F5F03-5CC5-43A2-A997-33AB6D2856D3}"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27634925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9F5F03-5CC5-43A2-A997-33AB6D2856D3}"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6CC09B-A69C-423F-99BE-4E02B190FD90}" type="slidenum">
              <a:rPr lang="en-IN" smtClean="0"/>
              <a:t>‹#›</a:t>
            </a:fld>
            <a:endParaRPr lang="en-IN"/>
          </a:p>
        </p:txBody>
      </p:sp>
    </p:spTree>
    <p:extLst>
      <p:ext uri="{BB962C8B-B14F-4D97-AF65-F5344CB8AC3E}">
        <p14:creationId xmlns:p14="http://schemas.microsoft.com/office/powerpoint/2010/main" val="960589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69F5F03-5CC5-43A2-A997-33AB6D2856D3}" type="datetimeFigureOut">
              <a:rPr lang="en-IN" smtClean="0"/>
              <a:t>13-07-2025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E6CC09B-A69C-423F-99BE-4E02B190FD90}" type="slidenum">
              <a:rPr lang="en-IN" smtClean="0"/>
              <a:t>‹#›</a:t>
            </a:fld>
            <a:endParaRPr lang="en-IN"/>
          </a:p>
        </p:txBody>
      </p:sp>
    </p:spTree>
    <p:extLst>
      <p:ext uri="{BB962C8B-B14F-4D97-AF65-F5344CB8AC3E}">
        <p14:creationId xmlns:p14="http://schemas.microsoft.com/office/powerpoint/2010/main" val="271611543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9253D5-F983-1824-6A79-A6BE8082415F}"/>
              </a:ext>
            </a:extLst>
          </p:cNvPr>
          <p:cNvSpPr>
            <a:spLocks noGrp="1"/>
          </p:cNvSpPr>
          <p:nvPr>
            <p:ph type="title"/>
          </p:nvPr>
        </p:nvSpPr>
        <p:spPr>
          <a:xfrm>
            <a:off x="919119" y="2542309"/>
            <a:ext cx="10353761" cy="1326321"/>
          </a:xfrm>
        </p:spPr>
        <p:txBody>
          <a:bodyPr>
            <a:normAutofit/>
          </a:bodyPr>
          <a:lstStyle/>
          <a:p>
            <a:r>
              <a:rPr lang="en-US" sz="2800" dirty="0"/>
              <a:t>Use of Robotics and Automation in supply chain management</a:t>
            </a:r>
            <a:endParaRPr lang="en-IN" sz="2800" dirty="0"/>
          </a:p>
        </p:txBody>
      </p:sp>
    </p:spTree>
    <p:extLst>
      <p:ext uri="{BB962C8B-B14F-4D97-AF65-F5344CB8AC3E}">
        <p14:creationId xmlns:p14="http://schemas.microsoft.com/office/powerpoint/2010/main" val="4268652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03E25-DF13-C2F8-B43E-3F0A62E4B979}"/>
              </a:ext>
            </a:extLst>
          </p:cNvPr>
          <p:cNvSpPr>
            <a:spLocks noGrp="1"/>
          </p:cNvSpPr>
          <p:nvPr>
            <p:ph type="title"/>
          </p:nvPr>
        </p:nvSpPr>
        <p:spPr>
          <a:xfrm>
            <a:off x="1194350" y="-259521"/>
            <a:ext cx="10353761" cy="1326321"/>
          </a:xfrm>
        </p:spPr>
        <p:txBody>
          <a:bodyPr>
            <a:normAutofit/>
          </a:bodyPr>
          <a:lstStyle/>
          <a:p>
            <a:r>
              <a:rPr lang="en-IN" sz="3200" dirty="0"/>
              <a:t>INTRODUCTION</a:t>
            </a:r>
          </a:p>
        </p:txBody>
      </p:sp>
      <p:sp>
        <p:nvSpPr>
          <p:cNvPr id="3" name="Content Placeholder 2">
            <a:extLst>
              <a:ext uri="{FF2B5EF4-FFF2-40B4-BE49-F238E27FC236}">
                <a16:creationId xmlns:a16="http://schemas.microsoft.com/office/drawing/2014/main" id="{06B22E8E-1231-8A3B-EAD4-C4F5FFE2BFA0}"/>
              </a:ext>
            </a:extLst>
          </p:cNvPr>
          <p:cNvSpPr>
            <a:spLocks noGrp="1"/>
          </p:cNvSpPr>
          <p:nvPr>
            <p:ph idx="1"/>
          </p:nvPr>
        </p:nvSpPr>
        <p:spPr>
          <a:xfrm>
            <a:off x="313459" y="841664"/>
            <a:ext cx="11565082" cy="5694218"/>
          </a:xfrm>
        </p:spPr>
        <p:txBody>
          <a:bodyPr>
            <a:noAutofit/>
          </a:bodyPr>
          <a:lstStyle/>
          <a:p>
            <a:pPr algn="just">
              <a:lnSpc>
                <a:spcPct val="150000"/>
              </a:lnSpc>
            </a:pPr>
            <a:r>
              <a:rPr lang="en-US" sz="1800" dirty="0"/>
              <a:t>In today’s rapidly evolving business landscape, the integration of robotics and automation into supply chain management has emerged as a transformative force reshaping the way goods and services are produced, stored, and delivered. As global markets demand higher speed, precision, and efficiency, companies are increasingly leveraging advanced technologies to optimize operations and stay competitive. </a:t>
            </a:r>
          </a:p>
          <a:p>
            <a:pPr algn="just">
              <a:lnSpc>
                <a:spcPct val="150000"/>
              </a:lnSpc>
            </a:pPr>
            <a:r>
              <a:rPr lang="en-US" sz="1800" dirty="0"/>
              <a:t>Robotics and automation are being utilized across various stages of the supply chain, including procurement, production, warehousing, transportation, and distribution, to streamline processes and reduce human error. Automated systems such as robotic arms, autonomous mobile robots (AMRs), and automated guided vehicles (AGVs) have revolutionized warehouse management by accelerating picking, packing, and sorting tasks while ensuring greater accuracy. </a:t>
            </a:r>
          </a:p>
          <a:p>
            <a:pPr algn="just">
              <a:lnSpc>
                <a:spcPct val="150000"/>
              </a:lnSpc>
            </a:pPr>
            <a:r>
              <a:rPr lang="en-US" sz="1800" dirty="0"/>
              <a:t>Moreover, robotic process automation (RPA) has become instrumental in handling repetitive back-office functions like order processing, invoicing, and inventory updates. </a:t>
            </a:r>
            <a:endParaRPr lang="en-IN" sz="1800" dirty="0"/>
          </a:p>
        </p:txBody>
      </p:sp>
    </p:spTree>
    <p:extLst>
      <p:ext uri="{BB962C8B-B14F-4D97-AF65-F5344CB8AC3E}">
        <p14:creationId xmlns:p14="http://schemas.microsoft.com/office/powerpoint/2010/main" val="3298209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TotalTime>
  <Words>170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Use of Robotics and Automation in supply chain management</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2025-07-13T12:50:43Z</dcterms:created>
  <dcterms:modified xsi:type="dcterms:W3CDTF">2025-07-13T12:52:56Z</dcterms:modified>
</cp:coreProperties>
</file>