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58F3A605-DDA6-4995-BABE-E0DCE234699E}" type="datetimeFigureOut">
              <a:rPr lang="en-IN" smtClean="0"/>
              <a:t>15-07-2025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281775230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8F3A605-DDA6-4995-BABE-E0DCE234699E}"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2137176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F3A605-DDA6-4995-BABE-E0DCE234699E}"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2991045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8F3A605-DDA6-4995-BABE-E0DCE234699E}" type="datetimeFigureOut">
              <a:rPr lang="en-IN" smtClean="0"/>
              <a:t>15-07-2025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3452501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8F3A605-DDA6-4995-BABE-E0DCE234699E}" type="datetimeFigureOut">
              <a:rPr lang="en-IN" smtClean="0"/>
              <a:t>15-07-2025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1952998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8F3A605-DDA6-4995-BABE-E0DCE234699E}" type="datetimeFigureOut">
              <a:rPr lang="en-IN" smtClean="0"/>
              <a:t>15-07-2025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20189913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58F3A605-DDA6-4995-BABE-E0DCE234699E}" type="datetimeFigureOut">
              <a:rPr lang="en-IN" smtClean="0"/>
              <a:t>15-07-2025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2377758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8F3A605-DDA6-4995-BABE-E0DCE234699E}" type="datetimeFigureOut">
              <a:rPr lang="en-IN" smtClean="0"/>
              <a:t>15-07-2025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17834047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8F3A605-DDA6-4995-BABE-E0DCE234699E}" type="datetimeFigureOut">
              <a:rPr lang="en-IN" smtClean="0"/>
              <a:t>15-07-2025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2748827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8F3A605-DDA6-4995-BABE-E0DCE234699E}" type="datetimeFigureOut">
              <a:rPr lang="en-IN" smtClean="0"/>
              <a:t>15-07-2025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2700772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F3A605-DDA6-4995-BABE-E0DCE234699E}"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18465116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F3A605-DDA6-4995-BABE-E0DCE234699E}"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29585718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F3A605-DDA6-4995-BABE-E0DCE234699E}"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2524909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F3A605-DDA6-4995-BABE-E0DCE234699E}"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41910734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F3A605-DDA6-4995-BABE-E0DCE234699E}"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16016630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8F3A605-DDA6-4995-BABE-E0DCE234699E}"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5C0883-351F-4B65-A200-FEB425470B6A}"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5517090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8F3A605-DDA6-4995-BABE-E0DCE234699E}"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5C0883-351F-4B65-A200-FEB425470B6A}" type="slidenum">
              <a:rPr lang="en-IN" smtClean="0"/>
              <a:t>‹#›</a:t>
            </a:fld>
            <a:endParaRPr lang="en-IN"/>
          </a:p>
        </p:txBody>
      </p:sp>
    </p:spTree>
    <p:extLst>
      <p:ext uri="{BB962C8B-B14F-4D97-AF65-F5344CB8AC3E}">
        <p14:creationId xmlns:p14="http://schemas.microsoft.com/office/powerpoint/2010/main" val="7755095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8F3A605-DDA6-4995-BABE-E0DCE234699E}" type="datetimeFigureOut">
              <a:rPr lang="en-IN" smtClean="0"/>
              <a:t>15-07-2025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45C0883-351F-4B65-A200-FEB425470B6A}" type="slidenum">
              <a:rPr lang="en-IN" smtClean="0"/>
              <a:t>‹#›</a:t>
            </a:fld>
            <a:endParaRPr lang="en-IN"/>
          </a:p>
        </p:txBody>
      </p:sp>
    </p:spTree>
    <p:extLst>
      <p:ext uri="{BB962C8B-B14F-4D97-AF65-F5344CB8AC3E}">
        <p14:creationId xmlns:p14="http://schemas.microsoft.com/office/powerpoint/2010/main" val="393770127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F8B3FC-9D32-CAC4-1CB0-8816460F0C5F}"/>
              </a:ext>
            </a:extLst>
          </p:cNvPr>
          <p:cNvSpPr>
            <a:spLocks noGrp="1"/>
          </p:cNvSpPr>
          <p:nvPr>
            <p:ph type="title"/>
          </p:nvPr>
        </p:nvSpPr>
        <p:spPr>
          <a:xfrm>
            <a:off x="955964" y="2396837"/>
            <a:ext cx="10131425" cy="1456267"/>
          </a:xfrm>
        </p:spPr>
        <p:txBody>
          <a:bodyPr/>
          <a:lstStyle/>
          <a:p>
            <a:pPr algn="ctr"/>
            <a:r>
              <a:rPr lang="en-US" b="1" dirty="0"/>
              <a:t>The role of government initiatives in supply chain management transformation </a:t>
            </a:r>
            <a:endParaRPr lang="en-IN" b="1" dirty="0"/>
          </a:p>
        </p:txBody>
      </p:sp>
    </p:spTree>
    <p:extLst>
      <p:ext uri="{BB962C8B-B14F-4D97-AF65-F5344CB8AC3E}">
        <p14:creationId xmlns:p14="http://schemas.microsoft.com/office/powerpoint/2010/main" val="30294317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95CAE-2650-134F-4FC7-55BE9AB092CD}"/>
              </a:ext>
            </a:extLst>
          </p:cNvPr>
          <p:cNvSpPr>
            <a:spLocks noGrp="1"/>
          </p:cNvSpPr>
          <p:nvPr>
            <p:ph type="title"/>
          </p:nvPr>
        </p:nvSpPr>
        <p:spPr>
          <a:xfrm>
            <a:off x="0" y="-389467"/>
            <a:ext cx="10131425" cy="1456267"/>
          </a:xfrm>
        </p:spPr>
        <p:txBody>
          <a:bodyPr/>
          <a:lstStyle/>
          <a:p>
            <a:r>
              <a:rPr lang="en-IN" b="1" dirty="0"/>
              <a:t>INTRODUCTION</a:t>
            </a:r>
            <a:endParaRPr lang="en-IN" dirty="0"/>
          </a:p>
        </p:txBody>
      </p:sp>
      <p:sp>
        <p:nvSpPr>
          <p:cNvPr id="3" name="Content Placeholder 2">
            <a:extLst>
              <a:ext uri="{FF2B5EF4-FFF2-40B4-BE49-F238E27FC236}">
                <a16:creationId xmlns:a16="http://schemas.microsoft.com/office/drawing/2014/main" id="{A85D78FC-3C13-39D8-B432-FA76A033AE1D}"/>
              </a:ext>
            </a:extLst>
          </p:cNvPr>
          <p:cNvSpPr>
            <a:spLocks noGrp="1"/>
          </p:cNvSpPr>
          <p:nvPr>
            <p:ph idx="1"/>
          </p:nvPr>
        </p:nvSpPr>
        <p:spPr>
          <a:xfrm>
            <a:off x="467591" y="847244"/>
            <a:ext cx="11066317" cy="5163512"/>
          </a:xfrm>
        </p:spPr>
        <p:txBody>
          <a:bodyPr>
            <a:normAutofit lnSpcReduction="10000"/>
          </a:bodyPr>
          <a:lstStyle/>
          <a:p>
            <a:pPr algn="just">
              <a:lnSpc>
                <a:spcPct val="160000"/>
              </a:lnSpc>
            </a:pPr>
            <a:r>
              <a:rPr lang="en-US" dirty="0"/>
              <a:t>In the modern global economy, supply chain management (SCM) has evolved from being a back-end function to a strategic differentiator that drives organizational competitiveness, innovation, and customer satisfaction. </a:t>
            </a:r>
          </a:p>
          <a:p>
            <a:pPr algn="just">
              <a:lnSpc>
                <a:spcPct val="160000"/>
              </a:lnSpc>
            </a:pPr>
            <a:r>
              <a:rPr lang="en-US" dirty="0"/>
              <a:t>As businesses face increasing challenges such as globalization, geopolitical risks, climate change, pandemics, and technological disruption, supply chains have become more complex and vulnerable. In this dynamic environment, the role of governments has gained renewed importance. </a:t>
            </a:r>
          </a:p>
          <a:p>
            <a:pPr algn="just">
              <a:lnSpc>
                <a:spcPct val="160000"/>
              </a:lnSpc>
            </a:pPr>
            <a:r>
              <a:rPr lang="en-US" dirty="0"/>
              <a:t>Governments across the world are no longer passive observers but are actively shaping supply chain landscapes through a variety of initiatives, including infrastructure development, digitalization programs, regulatory reforms, incentives for local sourcing, and sustainability mandates.</a:t>
            </a:r>
          </a:p>
          <a:p>
            <a:pPr algn="just">
              <a:lnSpc>
                <a:spcPct val="160000"/>
              </a:lnSpc>
            </a:pPr>
            <a:r>
              <a:rPr lang="en-US" dirty="0"/>
              <a:t>Government initiatives are pivotal in enabling resilient, transparent, and efficient supply chains. These actions help bridge gaps in infrastructure, promote digital transformation, and facilitate smoother movement of goods and services across regions. </a:t>
            </a:r>
          </a:p>
          <a:p>
            <a:endParaRPr lang="en-IN" dirty="0"/>
          </a:p>
        </p:txBody>
      </p:sp>
    </p:spTree>
    <p:extLst>
      <p:ext uri="{BB962C8B-B14F-4D97-AF65-F5344CB8AC3E}">
        <p14:creationId xmlns:p14="http://schemas.microsoft.com/office/powerpoint/2010/main" val="29695782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TotalTime>
  <Words>168</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Celestial</vt:lpstr>
      <vt:lpstr>The role of government initiatives in supply chain management transformation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2025-07-15T06:11:58Z</dcterms:created>
  <dcterms:modified xsi:type="dcterms:W3CDTF">2025-07-15T06:13:06Z</dcterms:modified>
</cp:coreProperties>
</file>