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7E19BD-F61A-4CB8-BC6D-29E22D6788F2}"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C590BB-D763-4805-A679-E68C2FFFEF76}"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2740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7E19BD-F61A-4CB8-BC6D-29E22D6788F2}"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C590BB-D763-4805-A679-E68C2FFFEF76}" type="slidenum">
              <a:rPr lang="en-IN" smtClean="0"/>
              <a:t>‹#›</a:t>
            </a:fld>
            <a:endParaRPr lang="en-IN"/>
          </a:p>
        </p:txBody>
      </p:sp>
    </p:spTree>
    <p:extLst>
      <p:ext uri="{BB962C8B-B14F-4D97-AF65-F5344CB8AC3E}">
        <p14:creationId xmlns:p14="http://schemas.microsoft.com/office/powerpoint/2010/main" val="3146185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7E19BD-F61A-4CB8-BC6D-29E22D6788F2}"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C590BB-D763-4805-A679-E68C2FFFEF76}"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4881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07E19BD-F61A-4CB8-BC6D-29E22D6788F2}"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3C590BB-D763-4805-A679-E68C2FFFEF76}" type="slidenum">
              <a:rPr lang="en-IN" smtClean="0"/>
              <a:t>‹#›</a:t>
            </a:fld>
            <a:endParaRPr lang="en-IN"/>
          </a:p>
        </p:txBody>
      </p:sp>
    </p:spTree>
    <p:extLst>
      <p:ext uri="{BB962C8B-B14F-4D97-AF65-F5344CB8AC3E}">
        <p14:creationId xmlns:p14="http://schemas.microsoft.com/office/powerpoint/2010/main" val="2790418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07E19BD-F61A-4CB8-BC6D-29E22D6788F2}" type="datetimeFigureOut">
              <a:rPr lang="en-IN" smtClean="0"/>
              <a:t>13-07-2025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3C590BB-D763-4805-A679-E68C2FFFEF76}" type="slidenum">
              <a:rPr lang="en-IN" smtClean="0"/>
              <a:t>‹#›</a:t>
            </a:fld>
            <a:endParaRPr lang="en-IN"/>
          </a:p>
        </p:txBody>
      </p:sp>
    </p:spTree>
    <p:extLst>
      <p:ext uri="{BB962C8B-B14F-4D97-AF65-F5344CB8AC3E}">
        <p14:creationId xmlns:p14="http://schemas.microsoft.com/office/powerpoint/2010/main" val="19399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07E19BD-F61A-4CB8-BC6D-29E22D6788F2}"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3C590BB-D763-4805-A679-E68C2FFFEF76}" type="slidenum">
              <a:rPr lang="en-IN" smtClean="0"/>
              <a:t>‹#›</a:t>
            </a:fld>
            <a:endParaRPr lang="en-IN"/>
          </a:p>
        </p:txBody>
      </p:sp>
    </p:spTree>
    <p:extLst>
      <p:ext uri="{BB962C8B-B14F-4D97-AF65-F5344CB8AC3E}">
        <p14:creationId xmlns:p14="http://schemas.microsoft.com/office/powerpoint/2010/main" val="3843864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07E19BD-F61A-4CB8-BC6D-29E22D6788F2}" type="datetimeFigureOut">
              <a:rPr lang="en-IN" smtClean="0"/>
              <a:t>13-07-2025</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53C590BB-D763-4805-A679-E68C2FFFEF76}" type="slidenum">
              <a:rPr lang="en-IN" smtClean="0"/>
              <a:t>‹#›</a:t>
            </a:fld>
            <a:endParaRPr lang="en-IN"/>
          </a:p>
        </p:txBody>
      </p:sp>
    </p:spTree>
    <p:extLst>
      <p:ext uri="{BB962C8B-B14F-4D97-AF65-F5344CB8AC3E}">
        <p14:creationId xmlns:p14="http://schemas.microsoft.com/office/powerpoint/2010/main" val="2271629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07E19BD-F61A-4CB8-BC6D-29E22D6788F2}" type="datetimeFigureOut">
              <a:rPr lang="en-IN" smtClean="0"/>
              <a:t>13-07-2025</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3C590BB-D763-4805-A679-E68C2FFFEF76}" type="slidenum">
              <a:rPr lang="en-IN" smtClean="0"/>
              <a:t>‹#›</a:t>
            </a:fld>
            <a:endParaRPr lang="en-IN"/>
          </a:p>
        </p:txBody>
      </p:sp>
    </p:spTree>
    <p:extLst>
      <p:ext uri="{BB962C8B-B14F-4D97-AF65-F5344CB8AC3E}">
        <p14:creationId xmlns:p14="http://schemas.microsoft.com/office/powerpoint/2010/main" val="3455886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7E19BD-F61A-4CB8-BC6D-29E22D6788F2}"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3C590BB-D763-4805-A679-E68C2FFFEF76}" type="slidenum">
              <a:rPr lang="en-IN" smtClean="0"/>
              <a:t>‹#›</a:t>
            </a:fld>
            <a:endParaRPr lang="en-IN"/>
          </a:p>
        </p:txBody>
      </p:sp>
    </p:spTree>
    <p:extLst>
      <p:ext uri="{BB962C8B-B14F-4D97-AF65-F5344CB8AC3E}">
        <p14:creationId xmlns:p14="http://schemas.microsoft.com/office/powerpoint/2010/main" val="1672729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7E19BD-F61A-4CB8-BC6D-29E22D6788F2}"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C590BB-D763-4805-A679-E68C2FFFEF76}" type="slidenum">
              <a:rPr lang="en-IN" smtClean="0"/>
              <a:t>‹#›</a:t>
            </a:fld>
            <a:endParaRPr lang="en-IN"/>
          </a:p>
        </p:txBody>
      </p:sp>
    </p:spTree>
    <p:extLst>
      <p:ext uri="{BB962C8B-B14F-4D97-AF65-F5344CB8AC3E}">
        <p14:creationId xmlns:p14="http://schemas.microsoft.com/office/powerpoint/2010/main" val="755061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7E19BD-F61A-4CB8-BC6D-29E22D6788F2}"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C590BB-D763-4805-A679-E68C2FFFEF76}" type="slidenum">
              <a:rPr lang="en-IN" smtClean="0"/>
              <a:t>‹#›</a:t>
            </a:fld>
            <a:endParaRPr lang="en-IN"/>
          </a:p>
        </p:txBody>
      </p:sp>
    </p:spTree>
    <p:extLst>
      <p:ext uri="{BB962C8B-B14F-4D97-AF65-F5344CB8AC3E}">
        <p14:creationId xmlns:p14="http://schemas.microsoft.com/office/powerpoint/2010/main" val="3791325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07E19BD-F61A-4CB8-BC6D-29E22D6788F2}" type="datetimeFigureOut">
              <a:rPr lang="en-IN" smtClean="0"/>
              <a:t>13-07-2025</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3C590BB-D763-4805-A679-E68C2FFFEF76}"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9410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099427-AB09-704C-971B-80EC2B5EEA4B}"/>
              </a:ext>
            </a:extLst>
          </p:cNvPr>
          <p:cNvSpPr>
            <a:spLocks noGrp="1"/>
          </p:cNvSpPr>
          <p:nvPr>
            <p:ph type="title" idx="4294967295"/>
          </p:nvPr>
        </p:nvSpPr>
        <p:spPr>
          <a:xfrm>
            <a:off x="1281546" y="1751446"/>
            <a:ext cx="10058400" cy="1450975"/>
          </a:xfrm>
        </p:spPr>
        <p:txBody>
          <a:bodyPr>
            <a:normAutofit/>
          </a:bodyPr>
          <a:lstStyle/>
          <a:p>
            <a:pPr algn="ctr"/>
            <a:r>
              <a:rPr lang="en-US" sz="2800" b="1" dirty="0">
                <a:latin typeface="Times New Roman" panose="02020603050405020304" pitchFamily="18" charset="0"/>
                <a:cs typeface="Times New Roman" panose="02020603050405020304" pitchFamily="18" charset="0"/>
              </a:rPr>
              <a:t>SUPPLY CHAIN WAREHOUSING MANAGEMENT PROJECT</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8832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DCD53-8452-DBC4-0E39-165D84176016}"/>
              </a:ext>
            </a:extLst>
          </p:cNvPr>
          <p:cNvSpPr>
            <a:spLocks noGrp="1"/>
          </p:cNvSpPr>
          <p:nvPr>
            <p:ph type="title" idx="4294967295"/>
          </p:nvPr>
        </p:nvSpPr>
        <p:spPr>
          <a:xfrm>
            <a:off x="0" y="-803707"/>
            <a:ext cx="10058400" cy="1449387"/>
          </a:xfrm>
        </p:spPr>
        <p:txBody>
          <a:bodyPr>
            <a:normAutofit/>
          </a:bodyPr>
          <a:lstStyle/>
          <a:p>
            <a:r>
              <a:rPr lang="en-IN" sz="3200" b="1" dirty="0">
                <a:latin typeface="Times New Roman" panose="02020603050405020304" pitchFamily="18" charset="0"/>
                <a:cs typeface="Times New Roman" panose="02020603050405020304" pitchFamily="18" charset="0"/>
              </a:rPr>
              <a:t>INTRODUCTION</a:t>
            </a:r>
            <a:endParaRPr lang="en-IN"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078F800-6427-4B3C-DD04-7EE0E309F0A4}"/>
              </a:ext>
            </a:extLst>
          </p:cNvPr>
          <p:cNvSpPr>
            <a:spLocks noGrp="1"/>
          </p:cNvSpPr>
          <p:nvPr>
            <p:ph idx="4294967295"/>
          </p:nvPr>
        </p:nvSpPr>
        <p:spPr>
          <a:xfrm>
            <a:off x="502227" y="786391"/>
            <a:ext cx="10678391" cy="5448154"/>
          </a:xfrm>
        </p:spPr>
        <p:txBody>
          <a:bodyPr>
            <a:normAutofit/>
          </a:bodyPr>
          <a:lstStyle/>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Warehousing management is a critical component of supply chain management that directly impacts the efficiency, cost-effectiveness, and overall performance of the entire supply chain network. As globalization and e-commerce continue to grow, businesses face increasing pressure to deliver products faster and more reliably to meet customer expectations.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Effective warehousing management involves the strategic planning, organizing, and controlling of the storage and movement of goods within warehouses to optimize inventory levels, reduce lead times, and improve order fulfillment. It serves as the link between production and distribution, ensuring that the right products are available at the right time and place.</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importance of warehousing management extends beyond simple storage; it encompasses activities such as inventory management, order processing, material handling, and coordination with transportation and logistics partners.</a:t>
            </a:r>
          </a:p>
          <a:p>
            <a:endParaRPr lang="en-IN" dirty="0"/>
          </a:p>
        </p:txBody>
      </p:sp>
    </p:spTree>
    <p:extLst>
      <p:ext uri="{BB962C8B-B14F-4D97-AF65-F5344CB8AC3E}">
        <p14:creationId xmlns:p14="http://schemas.microsoft.com/office/powerpoint/2010/main" val="1835541418"/>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TotalTime>
  <Words>149</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Retrospect</vt:lpstr>
      <vt:lpstr>SUPPLY CHAIN WAREHOUSING MANAGEMENT PROJECT</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2025-07-13T08:00:41Z</dcterms:created>
  <dcterms:modified xsi:type="dcterms:W3CDTF">2025-07-13T08:02:37Z</dcterms:modified>
</cp:coreProperties>
</file>