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DDD102FA-8862-4D17-BFA3-B205D004E1B5}"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417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spTree>
    <p:extLst>
      <p:ext uri="{BB962C8B-B14F-4D97-AF65-F5344CB8AC3E}">
        <p14:creationId xmlns:p14="http://schemas.microsoft.com/office/powerpoint/2010/main" val="3570624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172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FC74F5-D864-49A9-A134-4949FC6AD0FA}"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D102FA-8862-4D17-BFA3-B205D004E1B5}" type="slidenum">
              <a:rPr lang="en-IN" smtClean="0"/>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77347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FC74F5-D864-49A9-A134-4949FC6AD0FA}" type="datetimeFigureOut">
              <a:rPr lang="en-IN" smtClean="0"/>
              <a:t>12-07-2025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DD102FA-8862-4D17-BFA3-B205D004E1B5}"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9870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FC74F5-D864-49A9-A134-4949FC6AD0FA}" type="datetimeFigureOut">
              <a:rPr lang="en-IN" smtClean="0"/>
              <a:t>12-07-2025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DD102FA-8862-4D17-BFA3-B205D004E1B5}"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0893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FC74F5-D864-49A9-A134-4949FC6AD0FA}" type="datetimeFigureOut">
              <a:rPr lang="en-IN" smtClean="0"/>
              <a:t>12-07-2025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DD102FA-8862-4D17-BFA3-B205D004E1B5}" type="slidenum">
              <a:rPr lang="en-IN" smtClean="0"/>
              <a:t>‹#›</a:t>
            </a:fld>
            <a:endParaRPr lang="en-IN"/>
          </a:p>
        </p:txBody>
      </p:sp>
    </p:spTree>
    <p:extLst>
      <p:ext uri="{BB962C8B-B14F-4D97-AF65-F5344CB8AC3E}">
        <p14:creationId xmlns:p14="http://schemas.microsoft.com/office/powerpoint/2010/main" val="3065480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C74F5-D864-49A9-A134-4949FC6AD0FA}"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D102FA-8862-4D17-BFA3-B205D004E1B5}"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8378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C74F5-D864-49A9-A134-4949FC6AD0FA}"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D102FA-8862-4D17-BFA3-B205D004E1B5}" type="slidenum">
              <a:rPr lang="en-IN" smtClean="0"/>
              <a:t>‹#›</a:t>
            </a:fld>
            <a:endParaRPr lang="en-IN"/>
          </a:p>
        </p:txBody>
      </p:sp>
    </p:spTree>
    <p:extLst>
      <p:ext uri="{BB962C8B-B14F-4D97-AF65-F5344CB8AC3E}">
        <p14:creationId xmlns:p14="http://schemas.microsoft.com/office/powerpoint/2010/main" val="1674610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C74F5-D864-49A9-A134-4949FC6AD0FA}"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D102FA-8862-4D17-BFA3-B205D004E1B5}" type="slidenum">
              <a:rPr lang="en-IN" smtClean="0"/>
              <a:t>‹#›</a:t>
            </a:fld>
            <a:endParaRPr lang="en-IN"/>
          </a:p>
        </p:txBody>
      </p:sp>
    </p:spTree>
    <p:extLst>
      <p:ext uri="{BB962C8B-B14F-4D97-AF65-F5344CB8AC3E}">
        <p14:creationId xmlns:p14="http://schemas.microsoft.com/office/powerpoint/2010/main" val="264996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047521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490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spTree>
    <p:extLst>
      <p:ext uri="{BB962C8B-B14F-4D97-AF65-F5344CB8AC3E}">
        <p14:creationId xmlns:p14="http://schemas.microsoft.com/office/powerpoint/2010/main" val="2605249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89805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52919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975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C74F5-D864-49A9-A134-4949FC6AD0FA}"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D102FA-8862-4D17-BFA3-B205D004E1B5}"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475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FC74F5-D864-49A9-A134-4949FC6AD0FA}" type="datetimeFigureOut">
              <a:rPr lang="en-IN" smtClean="0"/>
              <a:t>12-07-2025</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DD102FA-8862-4D17-BFA3-B205D004E1B5}" type="slidenum">
              <a:rPr lang="en-IN" smtClean="0"/>
              <a:t>‹#›</a:t>
            </a:fld>
            <a:endParaRPr lang="en-IN"/>
          </a:p>
        </p:txBody>
      </p:sp>
    </p:spTree>
    <p:extLst>
      <p:ext uri="{BB962C8B-B14F-4D97-AF65-F5344CB8AC3E}">
        <p14:creationId xmlns:p14="http://schemas.microsoft.com/office/powerpoint/2010/main" val="387494227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7E69BA-8926-3839-DB05-4DE618C65AF3}"/>
              </a:ext>
            </a:extLst>
          </p:cNvPr>
          <p:cNvSpPr>
            <a:spLocks noGrp="1"/>
          </p:cNvSpPr>
          <p:nvPr>
            <p:ph type="title" idx="4294967295"/>
          </p:nvPr>
        </p:nvSpPr>
        <p:spPr>
          <a:xfrm>
            <a:off x="1381991" y="2416608"/>
            <a:ext cx="9601200" cy="1303337"/>
          </a:xfrm>
        </p:spPr>
        <p:txBody>
          <a:bodyPr>
            <a:normAutofit/>
          </a:bodyPr>
          <a:lstStyle/>
          <a:p>
            <a:pPr algn="ctr"/>
            <a:r>
              <a:rPr lang="en-US" sz="3600" b="1" dirty="0"/>
              <a:t>Supply chain Product development and commercialization</a:t>
            </a:r>
            <a:endParaRPr lang="en-IN" sz="3600" b="1" dirty="0"/>
          </a:p>
        </p:txBody>
      </p:sp>
    </p:spTree>
    <p:extLst>
      <p:ext uri="{BB962C8B-B14F-4D97-AF65-F5344CB8AC3E}">
        <p14:creationId xmlns:p14="http://schemas.microsoft.com/office/powerpoint/2010/main" val="4264030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22211-9FCC-65C7-9DC4-78E73141E6CF}"/>
              </a:ext>
            </a:extLst>
          </p:cNvPr>
          <p:cNvSpPr>
            <a:spLocks noGrp="1"/>
          </p:cNvSpPr>
          <p:nvPr>
            <p:ph type="title" idx="4294967295"/>
          </p:nvPr>
        </p:nvSpPr>
        <p:spPr>
          <a:xfrm>
            <a:off x="1454727" y="330993"/>
            <a:ext cx="9601200" cy="1303338"/>
          </a:xfrm>
        </p:spPr>
        <p:txBody>
          <a:bodyPr>
            <a:normAutofit/>
          </a:bodyPr>
          <a:lstStyle/>
          <a:p>
            <a:r>
              <a:rPr lang="en-IN" sz="2800" b="1" dirty="0"/>
              <a:t>INTRODUCTION</a:t>
            </a:r>
            <a:endParaRPr lang="en-IN" sz="2800" dirty="0"/>
          </a:p>
        </p:txBody>
      </p:sp>
      <p:sp>
        <p:nvSpPr>
          <p:cNvPr id="3" name="Content Placeholder 2">
            <a:extLst>
              <a:ext uri="{FF2B5EF4-FFF2-40B4-BE49-F238E27FC236}">
                <a16:creationId xmlns:a16="http://schemas.microsoft.com/office/drawing/2014/main" id="{B37AD758-6293-218A-92C2-19189B88F644}"/>
              </a:ext>
            </a:extLst>
          </p:cNvPr>
          <p:cNvSpPr>
            <a:spLocks noGrp="1"/>
          </p:cNvSpPr>
          <p:nvPr>
            <p:ph idx="4294967295"/>
          </p:nvPr>
        </p:nvSpPr>
        <p:spPr>
          <a:xfrm>
            <a:off x="929985" y="1113125"/>
            <a:ext cx="10510405" cy="4955165"/>
          </a:xfrm>
        </p:spPr>
        <p:txBody>
          <a:bodyPr>
            <a:normAutofit fontScale="77500" lnSpcReduction="20000"/>
          </a:bodyPr>
          <a:lstStyle/>
          <a:p>
            <a:pPr algn="just">
              <a:lnSpc>
                <a:spcPct val="170000"/>
              </a:lnSpc>
            </a:pPr>
            <a:r>
              <a:rPr lang="en-US" dirty="0"/>
              <a:t>In today’s rapidly evolving and highly competitive global marketplace, organizations are under constant pressure to innovate, reduce time-to-market, and deliver high-quality products that meet ever-changing consumer needs. The integration of product development and commercialization within the supply chain has emerged as a strategic approach to achieving these objectives. </a:t>
            </a:r>
          </a:p>
          <a:p>
            <a:pPr algn="just">
              <a:lnSpc>
                <a:spcPct val="170000"/>
              </a:lnSpc>
            </a:pPr>
            <a:r>
              <a:rPr lang="en-US" dirty="0"/>
              <a:t>Product development and commercialization represent the early stages of the supply chain where ideas are transformed into viable products and then brought successfully to market. These stages are crucial for aligning product innovation with operational capabilities, ensuring that new products are not only technically feasible but also commercially viable and logistically deliverable.</a:t>
            </a:r>
          </a:p>
          <a:p>
            <a:pPr algn="just">
              <a:lnSpc>
                <a:spcPct val="170000"/>
              </a:lnSpc>
            </a:pPr>
            <a:r>
              <a:rPr lang="en-US" dirty="0"/>
              <a:t>Traditionally, product development and supply chain functions operated in silos, often leading to inefficiencies, misalignments, delays, and increased costs. </a:t>
            </a:r>
          </a:p>
          <a:p>
            <a:endParaRPr lang="en-IN" dirty="0"/>
          </a:p>
        </p:txBody>
      </p:sp>
    </p:spTree>
    <p:extLst>
      <p:ext uri="{BB962C8B-B14F-4D97-AF65-F5344CB8AC3E}">
        <p14:creationId xmlns:p14="http://schemas.microsoft.com/office/powerpoint/2010/main" val="390638098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2</TotalTime>
  <Words>140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Garamond</vt:lpstr>
      <vt:lpstr>Organic</vt:lpstr>
      <vt:lpstr>Supply chain Product development and commercialization</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2025-07-12T14:47:25Z</dcterms:created>
  <dcterms:modified xsi:type="dcterms:W3CDTF">2025-07-12T14:49:29Z</dcterms:modified>
</cp:coreProperties>
</file>