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2E204A8-50B5-4EE6-A198-0DE7063E7DA5}"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3055677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E204A8-50B5-4EE6-A198-0DE7063E7DA5}"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2353610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E204A8-50B5-4EE6-A198-0DE7063E7DA5}"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2800368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E204A8-50B5-4EE6-A198-0DE7063E7DA5}"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711464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E204A8-50B5-4EE6-A198-0DE7063E7DA5}" type="datetimeFigureOut">
              <a:rPr lang="en-IN" smtClean="0"/>
              <a:t>12-07-2025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3668754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E204A8-50B5-4EE6-A198-0DE7063E7DA5}" type="datetimeFigureOut">
              <a:rPr lang="en-IN" smtClean="0"/>
              <a:t>12-07-2025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2577321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E204A8-50B5-4EE6-A198-0DE7063E7DA5}" type="datetimeFigureOut">
              <a:rPr lang="en-IN" smtClean="0"/>
              <a:t>12-07-2025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3849763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E204A8-50B5-4EE6-A198-0DE7063E7DA5}"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3015792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E204A8-50B5-4EE6-A198-0DE7063E7DA5}" type="datetimeFigureOut">
              <a:rPr lang="en-IN" smtClean="0"/>
              <a:t>12-07-2025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1293102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E204A8-50B5-4EE6-A198-0DE7063E7DA5}"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3594271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E204A8-50B5-4EE6-A198-0DE7063E7DA5}"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3DEB51-D57F-4685-964D-393DC6B0F180}"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99066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E204A8-50B5-4EE6-A198-0DE7063E7DA5}"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7343130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E204A8-50B5-4EE6-A198-0DE7063E7DA5}"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3DEB51-D57F-4685-964D-393DC6B0F180}"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042528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E204A8-50B5-4EE6-A198-0DE7063E7DA5}"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6242239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E204A8-50B5-4EE6-A198-0DE7063E7DA5}"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8184503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E204A8-50B5-4EE6-A198-0DE7063E7DA5}" type="datetimeFigureOut">
              <a:rPr lang="en-IN" smtClean="0"/>
              <a:t>12-07-2025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3DEB51-D57F-4685-964D-393DC6B0F180}" type="slidenum">
              <a:rPr lang="en-IN" smtClean="0"/>
              <a:t>‹#›</a:t>
            </a:fld>
            <a:endParaRPr lang="en-IN"/>
          </a:p>
        </p:txBody>
      </p:sp>
    </p:spTree>
    <p:extLst>
      <p:ext uri="{BB962C8B-B14F-4D97-AF65-F5344CB8AC3E}">
        <p14:creationId xmlns:p14="http://schemas.microsoft.com/office/powerpoint/2010/main" val="154578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2E204A8-50B5-4EE6-A198-0DE7063E7DA5}" type="datetimeFigureOut">
              <a:rPr lang="en-IN" smtClean="0"/>
              <a:t>12-07-2025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1C3DEB51-D57F-4685-964D-393DC6B0F180}" type="slidenum">
              <a:rPr lang="en-IN" smtClean="0"/>
              <a:t>‹#›</a:t>
            </a:fld>
            <a:endParaRPr lang="en-IN"/>
          </a:p>
        </p:txBody>
      </p:sp>
    </p:spTree>
    <p:extLst>
      <p:ext uri="{BB962C8B-B14F-4D97-AF65-F5344CB8AC3E}">
        <p14:creationId xmlns:p14="http://schemas.microsoft.com/office/powerpoint/2010/main" val="379314218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8E5635A-294C-D26E-3494-044AC95BF4CD}"/>
              </a:ext>
            </a:extLst>
          </p:cNvPr>
          <p:cNvSpPr>
            <a:spLocks noGrp="1"/>
          </p:cNvSpPr>
          <p:nvPr>
            <p:ph type="title"/>
          </p:nvPr>
        </p:nvSpPr>
        <p:spPr>
          <a:xfrm>
            <a:off x="1300788" y="2864428"/>
            <a:ext cx="8596668" cy="1320800"/>
          </a:xfrm>
        </p:spPr>
        <p:txBody>
          <a:bodyPr/>
          <a:lstStyle/>
          <a:p>
            <a:r>
              <a:rPr lang="en-IN" b="1" dirty="0"/>
              <a:t>Supply chain physical distribution</a:t>
            </a:r>
          </a:p>
        </p:txBody>
      </p:sp>
    </p:spTree>
    <p:extLst>
      <p:ext uri="{BB962C8B-B14F-4D97-AF65-F5344CB8AC3E}">
        <p14:creationId xmlns:p14="http://schemas.microsoft.com/office/powerpoint/2010/main" val="1984659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AC480-6598-6309-5724-0CCFDD78F94F}"/>
              </a:ext>
            </a:extLst>
          </p:cNvPr>
          <p:cNvSpPr>
            <a:spLocks noGrp="1"/>
          </p:cNvSpPr>
          <p:nvPr>
            <p:ph type="title"/>
          </p:nvPr>
        </p:nvSpPr>
        <p:spPr>
          <a:xfrm>
            <a:off x="0" y="79664"/>
            <a:ext cx="8596668" cy="1320800"/>
          </a:xfrm>
        </p:spPr>
        <p:txBody>
          <a:bodyPr>
            <a:normAutofit/>
          </a:bodyPr>
          <a:lstStyle/>
          <a:p>
            <a:r>
              <a:rPr lang="en-IN" sz="3200" b="1" dirty="0"/>
              <a:t>INTRODUCTION</a:t>
            </a:r>
            <a:endParaRPr lang="en-IN" sz="3200" dirty="0"/>
          </a:p>
        </p:txBody>
      </p:sp>
      <p:sp>
        <p:nvSpPr>
          <p:cNvPr id="3" name="Content Placeholder 2">
            <a:extLst>
              <a:ext uri="{FF2B5EF4-FFF2-40B4-BE49-F238E27FC236}">
                <a16:creationId xmlns:a16="http://schemas.microsoft.com/office/drawing/2014/main" id="{2F64CEF0-8EB1-D7DD-0777-5027E6B6D6B9}"/>
              </a:ext>
            </a:extLst>
          </p:cNvPr>
          <p:cNvSpPr>
            <a:spLocks noGrp="1"/>
          </p:cNvSpPr>
          <p:nvPr>
            <p:ph idx="1"/>
          </p:nvPr>
        </p:nvSpPr>
        <p:spPr>
          <a:xfrm>
            <a:off x="353291" y="841665"/>
            <a:ext cx="8988136" cy="5936671"/>
          </a:xfrm>
        </p:spPr>
        <p:txBody>
          <a:bodyPr>
            <a:normAutofit/>
          </a:bodyPr>
          <a:lstStyle/>
          <a:p>
            <a:pPr algn="just">
              <a:lnSpc>
                <a:spcPct val="150000"/>
              </a:lnSpc>
            </a:pPr>
            <a:r>
              <a:rPr lang="en-US" dirty="0"/>
              <a:t>Physical distribution is a crucial component of the supply chain that encompasses all the activities involved in moving finished goods from manufacturers to end consumers. </a:t>
            </a:r>
          </a:p>
          <a:p>
            <a:pPr algn="just">
              <a:lnSpc>
                <a:spcPct val="150000"/>
              </a:lnSpc>
            </a:pPr>
            <a:r>
              <a:rPr lang="en-US" dirty="0"/>
              <a:t>It plays a vital role in ensuring that products are delivered in the right quantities, to the right locations, at the right time, and in optimal condition. As global trade expands and customer expectations increase, physical distribution has become a key differentiator for businesses aiming to remain competitive. </a:t>
            </a:r>
          </a:p>
          <a:p>
            <a:pPr algn="just">
              <a:lnSpc>
                <a:spcPct val="150000"/>
              </a:lnSpc>
            </a:pPr>
            <a:r>
              <a:rPr lang="en-US" dirty="0"/>
              <a:t>This function includes warehousing, inventory management, transportation, order processing, materials handling, and packaging. </a:t>
            </a:r>
          </a:p>
          <a:p>
            <a:pPr algn="just">
              <a:lnSpc>
                <a:spcPct val="150000"/>
              </a:lnSpc>
            </a:pPr>
            <a:r>
              <a:rPr lang="en-US" dirty="0"/>
              <a:t>The efficiency of physical distribution directly impacts customer satisfaction, cost control, and the overall responsiveness of the supply chain.</a:t>
            </a:r>
          </a:p>
          <a:p>
            <a:pPr marL="0" indent="0">
              <a:buNone/>
            </a:pPr>
            <a:endParaRPr lang="en-IN" dirty="0"/>
          </a:p>
        </p:txBody>
      </p:sp>
    </p:spTree>
    <p:extLst>
      <p:ext uri="{BB962C8B-B14F-4D97-AF65-F5344CB8AC3E}">
        <p14:creationId xmlns:p14="http://schemas.microsoft.com/office/powerpoint/2010/main" val="241416162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1</TotalTime>
  <Words>126</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Supply chain physical distribution</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2025-07-12T17:11:29Z</dcterms:created>
  <dcterms:modified xsi:type="dcterms:W3CDTF">2025-07-12T17:12:58Z</dcterms:modified>
</cp:coreProperties>
</file>