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1D93E6-FDD8-41B5-A6DF-26577F38237F}"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2672930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1D93E6-FDD8-41B5-A6DF-26577F38237F}"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595823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1D93E6-FDD8-41B5-A6DF-26577F38237F}"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3519847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364161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1D93E6-FDD8-41B5-A6DF-26577F38237F}"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4030970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1D93E6-FDD8-41B5-A6DF-26577F38237F}"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36512380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1D93E6-FDD8-41B5-A6DF-26577F38237F}" type="datetimeFigureOut">
              <a:rPr lang="en-IN" smtClean="0"/>
              <a:t>13-07-2025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104825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356413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177534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2538621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430687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84942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1D93E6-FDD8-41B5-A6DF-26577F38237F}"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905760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1D93E6-FDD8-41B5-A6DF-26577F38237F}"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549890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1D93E6-FDD8-41B5-A6DF-26577F38237F}"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23370080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1D93E6-FDD8-41B5-A6DF-26577F38237F}"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10490606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1D93E6-FDD8-41B5-A6DF-26577F38237F}"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7170DD1-4429-4922-A30E-3F2EC98FE6B2}" type="slidenum">
              <a:rPr lang="en-IN" smtClean="0"/>
              <a:t>‹#›</a:t>
            </a:fld>
            <a:endParaRPr lang="en-IN"/>
          </a:p>
        </p:txBody>
      </p:sp>
    </p:spTree>
    <p:extLst>
      <p:ext uri="{BB962C8B-B14F-4D97-AF65-F5344CB8AC3E}">
        <p14:creationId xmlns:p14="http://schemas.microsoft.com/office/powerpoint/2010/main" val="377486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A1D93E6-FDD8-41B5-A6DF-26577F38237F}" type="datetimeFigureOut">
              <a:rPr lang="en-IN" smtClean="0"/>
              <a:t>13-07-2025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7170DD1-4429-4922-A30E-3F2EC98FE6B2}" type="slidenum">
              <a:rPr lang="en-IN" smtClean="0"/>
              <a:t>‹#›</a:t>
            </a:fld>
            <a:endParaRPr lang="en-IN"/>
          </a:p>
        </p:txBody>
      </p:sp>
    </p:spTree>
    <p:extLst>
      <p:ext uri="{BB962C8B-B14F-4D97-AF65-F5344CB8AC3E}">
        <p14:creationId xmlns:p14="http://schemas.microsoft.com/office/powerpoint/2010/main" val="105008629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E12AD7-11E4-CCBA-EE13-274249D79ABA}"/>
              </a:ext>
            </a:extLst>
          </p:cNvPr>
          <p:cNvSpPr>
            <a:spLocks noGrp="1"/>
          </p:cNvSpPr>
          <p:nvPr>
            <p:ph type="title"/>
          </p:nvPr>
        </p:nvSpPr>
        <p:spPr>
          <a:xfrm>
            <a:off x="1132004" y="2542309"/>
            <a:ext cx="10353761" cy="1326321"/>
          </a:xfrm>
        </p:spPr>
        <p:txBody>
          <a:bodyPr>
            <a:normAutofit/>
          </a:bodyPr>
          <a:lstStyle/>
          <a:p>
            <a:r>
              <a:rPr lang="en-IN" sz="2800" b="1" dirty="0"/>
              <a:t>Supply chain Performance measurement</a:t>
            </a:r>
          </a:p>
        </p:txBody>
      </p:sp>
    </p:spTree>
    <p:extLst>
      <p:ext uri="{BB962C8B-B14F-4D97-AF65-F5344CB8AC3E}">
        <p14:creationId xmlns:p14="http://schemas.microsoft.com/office/powerpoint/2010/main" val="1545248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FA7A1-0534-CCA9-E731-14621711569A}"/>
              </a:ext>
            </a:extLst>
          </p:cNvPr>
          <p:cNvSpPr>
            <a:spLocks noGrp="1"/>
          </p:cNvSpPr>
          <p:nvPr>
            <p:ph type="title"/>
          </p:nvPr>
        </p:nvSpPr>
        <p:spPr>
          <a:xfrm>
            <a:off x="985927" y="-259521"/>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CCA6126C-F56D-5553-90F6-8310D06F51A3}"/>
              </a:ext>
            </a:extLst>
          </p:cNvPr>
          <p:cNvSpPr>
            <a:spLocks noGrp="1"/>
          </p:cNvSpPr>
          <p:nvPr>
            <p:ph idx="1"/>
          </p:nvPr>
        </p:nvSpPr>
        <p:spPr>
          <a:xfrm>
            <a:off x="477982" y="815685"/>
            <a:ext cx="10861706" cy="5761760"/>
          </a:xfrm>
        </p:spPr>
        <p:txBody>
          <a:bodyPr>
            <a:normAutofit fontScale="92500" lnSpcReduction="20000"/>
          </a:bodyPr>
          <a:lstStyle/>
          <a:p>
            <a:pPr algn="just">
              <a:lnSpc>
                <a:spcPct val="160000"/>
              </a:lnSpc>
            </a:pPr>
            <a:r>
              <a:rPr lang="en-US" sz="1900" dirty="0"/>
              <a:t>In today’s highly competitive and dynamic business environment, the effectiveness and efficiency of supply chains have become crucial determinants of an organization’s success. </a:t>
            </a:r>
          </a:p>
          <a:p>
            <a:pPr algn="just">
              <a:lnSpc>
                <a:spcPct val="160000"/>
              </a:lnSpc>
            </a:pPr>
            <a:r>
              <a:rPr lang="en-US" sz="1900" dirty="0"/>
              <a:t>Supply chain performance measurement is a vital process that enables businesses to evaluate, monitor, and improve the various activities involved in the flow of goods, services, information, and finances from the point of origin to the end customer. </a:t>
            </a:r>
          </a:p>
          <a:p>
            <a:pPr algn="just">
              <a:lnSpc>
                <a:spcPct val="160000"/>
              </a:lnSpc>
            </a:pPr>
            <a:r>
              <a:rPr lang="en-US" sz="1900" dirty="0"/>
              <a:t>The growing complexity of global supply chains, driven by factors such as globalization, technological advancements, changing consumer expectations, and the need for sustainability, has made performance measurement more critical than ever. </a:t>
            </a:r>
          </a:p>
          <a:p>
            <a:pPr algn="just">
              <a:lnSpc>
                <a:spcPct val="160000"/>
              </a:lnSpc>
            </a:pPr>
            <a:r>
              <a:rPr lang="en-US" sz="1900" dirty="0"/>
              <a:t>Accurate and timely measurement of supply chain performance helps organizations identify bottlenecks, optimize resource utilization, reduce costs, and enhance customer satisfaction.</a:t>
            </a:r>
          </a:p>
          <a:p>
            <a:pPr algn="just">
              <a:lnSpc>
                <a:spcPct val="160000"/>
              </a:lnSpc>
            </a:pPr>
            <a:r>
              <a:rPr lang="en-US" sz="1900" dirty="0"/>
              <a:t>The concept of supply chain performance measurement encompasses a wide range of metrics and key performance indicators (KPIs) that collectively assess the efficiency, effectiveness, flexibility, and responsiveness of the supply chain.</a:t>
            </a:r>
          </a:p>
          <a:p>
            <a:endParaRPr lang="en-IN" dirty="0"/>
          </a:p>
        </p:txBody>
      </p:sp>
    </p:spTree>
    <p:extLst>
      <p:ext uri="{BB962C8B-B14F-4D97-AF65-F5344CB8AC3E}">
        <p14:creationId xmlns:p14="http://schemas.microsoft.com/office/powerpoint/2010/main" val="2447194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42332"/>
      </a:dk2>
      <a:lt2>
        <a:srgbClr val="EE91A0"/>
      </a:lt2>
      <a:accent1>
        <a:srgbClr val="E03754"/>
      </a:accent1>
      <a:accent2>
        <a:srgbClr val="E86C2E"/>
      </a:accent2>
      <a:accent3>
        <a:srgbClr val="DAB250"/>
      </a:accent3>
      <a:accent4>
        <a:srgbClr val="60C4AA"/>
      </a:accent4>
      <a:accent5>
        <a:srgbClr val="51A9DB"/>
      </a:accent5>
      <a:accent6>
        <a:srgbClr val="976AC9"/>
      </a:accent6>
      <a:hlink>
        <a:srgbClr val="D5445E"/>
      </a:hlink>
      <a:folHlink>
        <a:srgbClr val="E17C8E"/>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6B2E858E-683F-40D9-B4CB-284D097F3AC0}"/>
    </a:ext>
  </a:extLst>
</a:theme>
</file>

<file path=docProps/app.xml><?xml version="1.0" encoding="utf-8"?>
<Properties xmlns="http://schemas.openxmlformats.org/officeDocument/2006/extended-properties" xmlns:vt="http://schemas.openxmlformats.org/officeDocument/2006/docPropsVTypes">
  <Template>Damask</Template>
  <TotalTime>1</TotalTime>
  <Words>173</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Supply chain Performance measurement</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2025-07-13T07:42:36Z</dcterms:created>
  <dcterms:modified xsi:type="dcterms:W3CDTF">2025-07-13T07:44:35Z</dcterms:modified>
</cp:coreProperties>
</file>