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E192C39-D60B-401B-A5E7-EC76656ABF39}"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184633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192C39-D60B-401B-A5E7-EC76656ABF39}"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3945930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192C39-D60B-401B-A5E7-EC76656ABF39}"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2549838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192C39-D60B-401B-A5E7-EC76656ABF39}"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2341911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E192C39-D60B-401B-A5E7-EC76656ABF39}" type="datetimeFigureOut">
              <a:rPr lang="en-IN" smtClean="0"/>
              <a:t>12-07-2025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1801762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E192C39-D60B-401B-A5E7-EC76656ABF39}" type="datetimeFigureOut">
              <a:rPr lang="en-IN" smtClean="0"/>
              <a:t>12-07-2025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3586787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192C39-D60B-401B-A5E7-EC76656ABF39}" type="datetimeFigureOut">
              <a:rPr lang="en-IN" smtClean="0"/>
              <a:t>12-07-2025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448622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192C39-D60B-401B-A5E7-EC76656ABF39}"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3753841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192C39-D60B-401B-A5E7-EC76656ABF39}"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3198241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192C39-D60B-401B-A5E7-EC76656ABF39}"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394156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192C39-D60B-401B-A5E7-EC76656ABF39}"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2832272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192C39-D60B-401B-A5E7-EC76656ABF39}"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83168C-0CAB-436E-801D-2641A7DE3B9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64778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192C39-D60B-401B-A5E7-EC76656ABF39}"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2908771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E192C39-D60B-401B-A5E7-EC76656ABF39}" type="datetimeFigureOut">
              <a:rPr lang="en-IN" smtClean="0"/>
              <a:t>12-07-2025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3839212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E192C39-D60B-401B-A5E7-EC76656ABF39}" type="datetimeFigureOut">
              <a:rPr lang="en-IN" smtClean="0"/>
              <a:t>12-07-2025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12376777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192C39-D60B-401B-A5E7-EC76656ABF39}"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7029021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192C39-D60B-401B-A5E7-EC76656ABF39}"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A83168C-0CAB-436E-801D-2641A7DE3B9E}" type="slidenum">
              <a:rPr lang="en-IN" smtClean="0"/>
              <a:t>‹#›</a:t>
            </a:fld>
            <a:endParaRPr lang="en-IN"/>
          </a:p>
        </p:txBody>
      </p:sp>
    </p:spTree>
    <p:extLst>
      <p:ext uri="{BB962C8B-B14F-4D97-AF65-F5344CB8AC3E}">
        <p14:creationId xmlns:p14="http://schemas.microsoft.com/office/powerpoint/2010/main" val="4193082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E192C39-D60B-401B-A5E7-EC76656ABF39}" type="datetimeFigureOut">
              <a:rPr lang="en-IN" smtClean="0"/>
              <a:t>12-07-2025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A83168C-0CAB-436E-801D-2641A7DE3B9E}" type="slidenum">
              <a:rPr lang="en-IN" smtClean="0"/>
              <a:t>‹#›</a:t>
            </a:fld>
            <a:endParaRPr lang="en-IN"/>
          </a:p>
        </p:txBody>
      </p:sp>
    </p:spTree>
    <p:extLst>
      <p:ext uri="{BB962C8B-B14F-4D97-AF65-F5344CB8AC3E}">
        <p14:creationId xmlns:p14="http://schemas.microsoft.com/office/powerpoint/2010/main" val="23108308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A8EF494-112B-EC76-7BB7-49CC86763558}"/>
              </a:ext>
            </a:extLst>
          </p:cNvPr>
          <p:cNvSpPr>
            <a:spLocks noGrp="1"/>
          </p:cNvSpPr>
          <p:nvPr>
            <p:ph type="title"/>
          </p:nvPr>
        </p:nvSpPr>
        <p:spPr>
          <a:xfrm>
            <a:off x="919119" y="2428009"/>
            <a:ext cx="10353761" cy="1326321"/>
          </a:xfrm>
        </p:spPr>
        <p:txBody>
          <a:bodyPr>
            <a:normAutofit/>
          </a:bodyPr>
          <a:lstStyle/>
          <a:p>
            <a:r>
              <a:rPr lang="en-US" sz="2800" dirty="0"/>
              <a:t>Supply chain Manufacturing flow management/support project</a:t>
            </a:r>
            <a:endParaRPr lang="en-IN" sz="2800" dirty="0"/>
          </a:p>
        </p:txBody>
      </p:sp>
    </p:spTree>
    <p:extLst>
      <p:ext uri="{BB962C8B-B14F-4D97-AF65-F5344CB8AC3E}">
        <p14:creationId xmlns:p14="http://schemas.microsoft.com/office/powerpoint/2010/main" val="966601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C945A-3144-6433-2067-79C0FB356B82}"/>
              </a:ext>
            </a:extLst>
          </p:cNvPr>
          <p:cNvSpPr>
            <a:spLocks noGrp="1"/>
          </p:cNvSpPr>
          <p:nvPr>
            <p:ph type="title"/>
          </p:nvPr>
        </p:nvSpPr>
        <p:spPr>
          <a:xfrm>
            <a:off x="778713" y="-259521"/>
            <a:ext cx="10353761" cy="1326321"/>
          </a:xfrm>
        </p:spPr>
        <p:txBody>
          <a:bodyPr>
            <a:normAutofit/>
          </a:bodyPr>
          <a:lstStyle/>
          <a:p>
            <a:r>
              <a:rPr lang="en-IN" sz="2800" dirty="0"/>
              <a:t>INTRODUCTION</a:t>
            </a:r>
          </a:p>
        </p:txBody>
      </p:sp>
      <p:sp>
        <p:nvSpPr>
          <p:cNvPr id="3" name="Content Placeholder 2">
            <a:extLst>
              <a:ext uri="{FF2B5EF4-FFF2-40B4-BE49-F238E27FC236}">
                <a16:creationId xmlns:a16="http://schemas.microsoft.com/office/drawing/2014/main" id="{F4220DC9-C449-0364-C65C-88305409D3AB}"/>
              </a:ext>
            </a:extLst>
          </p:cNvPr>
          <p:cNvSpPr>
            <a:spLocks noGrp="1"/>
          </p:cNvSpPr>
          <p:nvPr>
            <p:ph idx="1"/>
          </p:nvPr>
        </p:nvSpPr>
        <p:spPr>
          <a:xfrm>
            <a:off x="557342" y="725913"/>
            <a:ext cx="11077315" cy="5676336"/>
          </a:xfrm>
        </p:spPr>
        <p:txBody>
          <a:bodyPr>
            <a:normAutofit/>
          </a:bodyPr>
          <a:lstStyle/>
          <a:p>
            <a:pPr algn="just">
              <a:lnSpc>
                <a:spcPct val="160000"/>
              </a:lnSpc>
            </a:pPr>
            <a:r>
              <a:rPr lang="en-US" sz="1800" dirty="0"/>
              <a:t>Manufacturing flow management is one of the core components of a successful supply chain system, responsible for the seamless movement of products, materials, and information from suppliers through production and eventually to the customer. </a:t>
            </a:r>
          </a:p>
          <a:p>
            <a:pPr algn="just">
              <a:lnSpc>
                <a:spcPct val="160000"/>
              </a:lnSpc>
            </a:pPr>
            <a:r>
              <a:rPr lang="en-US" sz="1800" dirty="0"/>
              <a:t>It plays a vital role in ensuring that supply and demand are balanced, production schedules are optimized, and resources are used efficiently. In the current competitive and globalized market environment, effective manufacturing flow management is not only a necessity for reducing operational costs, but also a strategic advantage that can drive faster production cycles, reduce waste, and increase responsiveness to market changes.</a:t>
            </a:r>
          </a:p>
          <a:p>
            <a:pPr algn="just">
              <a:lnSpc>
                <a:spcPct val="160000"/>
              </a:lnSpc>
            </a:pPr>
            <a:r>
              <a:rPr lang="en-US" sz="1800" dirty="0"/>
              <a:t>This study focuses on understanding the dynamics of manufacturing flow within the supply chain and how it supports overall supply chain performance. Manufacturing flow management involves the coordination of production activities across multiple facilities, integration with procurement and distribution functions, and the continuous alignment with customer demand.</a:t>
            </a:r>
          </a:p>
          <a:p>
            <a:endParaRPr lang="en-IN" dirty="0"/>
          </a:p>
        </p:txBody>
      </p:sp>
    </p:spTree>
    <p:extLst>
      <p:ext uri="{BB962C8B-B14F-4D97-AF65-F5344CB8AC3E}">
        <p14:creationId xmlns:p14="http://schemas.microsoft.com/office/powerpoint/2010/main" val="40734823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4</TotalTime>
  <Words>168</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Supply chain Manufacturing flow management/support project</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2025-07-12T16:40:09Z</dcterms:created>
  <dcterms:modified xsi:type="dcterms:W3CDTF">2025-07-12T16:44:16Z</dcterms:modified>
</cp:coreProperties>
</file>