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2037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38720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57097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2419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5601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85961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21224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32021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21094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2447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961224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92540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341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51880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076309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58095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79015-4821-4572-A53A-B4FF02B5E0F3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76AADB9-5B00-4AD2-804D-C3B399FA823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193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EC392C9-AB93-0CB8-B02A-C3FED05CB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6489" y="2394527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Supply Chain Management: Ethical and Social Practices</a:t>
            </a:r>
            <a:br>
              <a:rPr lang="en-US" dirty="0"/>
            </a:b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158677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92CC9-8D44-2D69-76F4-FF82F1C56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89" y="0"/>
            <a:ext cx="8596668" cy="1320800"/>
          </a:xfrm>
        </p:spPr>
        <p:txBody>
          <a:bodyPr>
            <a:normAutofit/>
          </a:bodyPr>
          <a:lstStyle/>
          <a:p>
            <a:r>
              <a:rPr lang="en-IN" b="1" dirty="0"/>
              <a:t>INTRODUCTION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98426-D7FE-4AE0-7971-8BA43C21A1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25" y="633845"/>
            <a:ext cx="9381066" cy="575656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In today’s globalized economy, supply chains have grown tremendously in complexity, spanning multiple countries and involving countless suppliers, manufacturers, and distributors.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This expansion has brought about significant challenges and responsibilities for organizations to ensure their supply chains are not only efficient and cost-effective but also ethical and socially responsible.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study of ethical and social practices in supply chain management has gained critical importance as businesses recognize their role in influencing labor conditions, environmental impact, and community well-being far beyond their immediate operations.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Ethical supply chain management involves adherence to principles such as fairness, transparency, respect for human rights, and accountability at every stage of the supply chain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9435940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130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Supply Chain Management: Ethical and Social Practices 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2025-07-15T06:44:45Z</dcterms:created>
  <dcterms:modified xsi:type="dcterms:W3CDTF">2025-07-15T06:46:35Z</dcterms:modified>
</cp:coreProperties>
</file>