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E11CC5AC-3142-491C-9C40-EDC8344EA679}"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4363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spTree>
    <p:extLst>
      <p:ext uri="{BB962C8B-B14F-4D97-AF65-F5344CB8AC3E}">
        <p14:creationId xmlns:p14="http://schemas.microsoft.com/office/powerpoint/2010/main" val="3445701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66278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647068-B6BC-4F4B-91DA-F40FE645DF41}"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1CC5AC-3142-491C-9C40-EDC8344EA679}" type="slidenum">
              <a:rPr lang="en-IN" smtClean="0"/>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4807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647068-B6BC-4F4B-91DA-F40FE645DF41}" type="datetimeFigureOut">
              <a:rPr lang="en-IN" smtClean="0"/>
              <a:t>12-07-2025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11CC5AC-3142-491C-9C40-EDC8344EA679}"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981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647068-B6BC-4F4B-91DA-F40FE645DF41}" type="datetimeFigureOut">
              <a:rPr lang="en-IN" smtClean="0"/>
              <a:t>12-07-2025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11CC5AC-3142-491C-9C40-EDC8344EA679}"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202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647068-B6BC-4F4B-91DA-F40FE645DF41}" type="datetimeFigureOut">
              <a:rPr lang="en-IN" smtClean="0"/>
              <a:t>12-07-2025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11CC5AC-3142-491C-9C40-EDC8344EA679}" type="slidenum">
              <a:rPr lang="en-IN" smtClean="0"/>
              <a:t>‹#›</a:t>
            </a:fld>
            <a:endParaRPr lang="en-IN"/>
          </a:p>
        </p:txBody>
      </p:sp>
    </p:spTree>
    <p:extLst>
      <p:ext uri="{BB962C8B-B14F-4D97-AF65-F5344CB8AC3E}">
        <p14:creationId xmlns:p14="http://schemas.microsoft.com/office/powerpoint/2010/main" val="590163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647068-B6BC-4F4B-91DA-F40FE645DF41}"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1CC5AC-3142-491C-9C40-EDC8344EA679}"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4130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647068-B6BC-4F4B-91DA-F40FE645DF41}"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1CC5AC-3142-491C-9C40-EDC8344EA679}" type="slidenum">
              <a:rPr lang="en-IN" smtClean="0"/>
              <a:t>‹#›</a:t>
            </a:fld>
            <a:endParaRPr lang="en-IN"/>
          </a:p>
        </p:txBody>
      </p:sp>
    </p:spTree>
    <p:extLst>
      <p:ext uri="{BB962C8B-B14F-4D97-AF65-F5344CB8AC3E}">
        <p14:creationId xmlns:p14="http://schemas.microsoft.com/office/powerpoint/2010/main" val="3372095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647068-B6BC-4F4B-91DA-F40FE645DF41}"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1CC5AC-3142-491C-9C40-EDC8344EA679}" type="slidenum">
              <a:rPr lang="en-IN" smtClean="0"/>
              <a:t>‹#›</a:t>
            </a:fld>
            <a:endParaRPr lang="en-IN"/>
          </a:p>
        </p:txBody>
      </p:sp>
    </p:spTree>
    <p:extLst>
      <p:ext uri="{BB962C8B-B14F-4D97-AF65-F5344CB8AC3E}">
        <p14:creationId xmlns:p14="http://schemas.microsoft.com/office/powerpoint/2010/main" val="3902486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6134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4184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spTree>
    <p:extLst>
      <p:ext uri="{BB962C8B-B14F-4D97-AF65-F5344CB8AC3E}">
        <p14:creationId xmlns:p14="http://schemas.microsoft.com/office/powerpoint/2010/main" val="41782468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15201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5795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733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647068-B6BC-4F4B-91DA-F40FE645DF41}"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1CC5AC-3142-491C-9C40-EDC8344EA679}"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27498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647068-B6BC-4F4B-91DA-F40FE645DF41}" type="datetimeFigureOut">
              <a:rPr lang="en-IN" smtClean="0"/>
              <a:t>12-07-2025</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11CC5AC-3142-491C-9C40-EDC8344EA679}" type="slidenum">
              <a:rPr lang="en-IN" smtClean="0"/>
              <a:t>‹#›</a:t>
            </a:fld>
            <a:endParaRPr lang="en-IN"/>
          </a:p>
        </p:txBody>
      </p:sp>
    </p:spTree>
    <p:extLst>
      <p:ext uri="{BB962C8B-B14F-4D97-AF65-F5344CB8AC3E}">
        <p14:creationId xmlns:p14="http://schemas.microsoft.com/office/powerpoint/2010/main" val="132089577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2255B70-CEC0-9518-4A46-A1D5D5E91620}"/>
              </a:ext>
            </a:extLst>
          </p:cNvPr>
          <p:cNvSpPr>
            <a:spLocks noGrp="1"/>
          </p:cNvSpPr>
          <p:nvPr>
            <p:ph type="title" idx="4294967295"/>
          </p:nvPr>
        </p:nvSpPr>
        <p:spPr>
          <a:xfrm>
            <a:off x="1295400" y="2416609"/>
            <a:ext cx="9601200" cy="1303337"/>
          </a:xfrm>
        </p:spPr>
        <p:txBody>
          <a:bodyPr>
            <a:normAutofit fontScale="90000"/>
          </a:bodyPr>
          <a:lstStyle/>
          <a:p>
            <a:r>
              <a:rPr lang="en-US" dirty="0"/>
              <a:t> </a:t>
            </a:r>
            <a:r>
              <a:rPr lang="en-US" b="1" dirty="0"/>
              <a:t>Supply Chain Excellence future scenario - a case study</a:t>
            </a:r>
            <a:endParaRPr lang="en-IN" b="1" dirty="0"/>
          </a:p>
        </p:txBody>
      </p:sp>
    </p:spTree>
    <p:extLst>
      <p:ext uri="{BB962C8B-B14F-4D97-AF65-F5344CB8AC3E}">
        <p14:creationId xmlns:p14="http://schemas.microsoft.com/office/powerpoint/2010/main" val="718821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513FE-0339-2FBC-FB97-13A935FC01F2}"/>
              </a:ext>
            </a:extLst>
          </p:cNvPr>
          <p:cNvSpPr>
            <a:spLocks noGrp="1"/>
          </p:cNvSpPr>
          <p:nvPr>
            <p:ph type="title" idx="4294967295"/>
          </p:nvPr>
        </p:nvSpPr>
        <p:spPr>
          <a:xfrm>
            <a:off x="1295400" y="330993"/>
            <a:ext cx="9601200" cy="1303338"/>
          </a:xfrm>
        </p:spPr>
        <p:txBody>
          <a:bodyPr>
            <a:normAutofit/>
          </a:bodyPr>
          <a:lstStyle/>
          <a:p>
            <a:r>
              <a:rPr lang="en-IN" sz="2800" b="1" dirty="0"/>
              <a:t>INTRODUCTION</a:t>
            </a:r>
          </a:p>
        </p:txBody>
      </p:sp>
      <p:sp>
        <p:nvSpPr>
          <p:cNvPr id="3" name="Content Placeholder 2">
            <a:extLst>
              <a:ext uri="{FF2B5EF4-FFF2-40B4-BE49-F238E27FC236}">
                <a16:creationId xmlns:a16="http://schemas.microsoft.com/office/drawing/2014/main" id="{283299FE-CDA9-F043-7111-29A139958E41}"/>
              </a:ext>
            </a:extLst>
          </p:cNvPr>
          <p:cNvSpPr>
            <a:spLocks noGrp="1"/>
          </p:cNvSpPr>
          <p:nvPr>
            <p:ph idx="4294967295"/>
          </p:nvPr>
        </p:nvSpPr>
        <p:spPr>
          <a:xfrm>
            <a:off x="810490" y="1200799"/>
            <a:ext cx="10577945" cy="4971401"/>
          </a:xfrm>
        </p:spPr>
        <p:txBody>
          <a:bodyPr>
            <a:normAutofit fontScale="77500" lnSpcReduction="20000"/>
          </a:bodyPr>
          <a:lstStyle/>
          <a:p>
            <a:pPr algn="just">
              <a:lnSpc>
                <a:spcPct val="170000"/>
              </a:lnSpc>
            </a:pPr>
            <a:r>
              <a:rPr lang="en-US" dirty="0"/>
              <a:t>In today’s rapidly evolving global marketplace, supply chains are no longer mere channels for moving goods from suppliers to customers; they have transformed into complex, interconnected ecosystems that drive organizational competitiveness and customer satisfaction. </a:t>
            </a:r>
          </a:p>
          <a:p>
            <a:pPr algn="just">
              <a:lnSpc>
                <a:spcPct val="170000"/>
              </a:lnSpc>
            </a:pPr>
            <a:r>
              <a:rPr lang="en-US" dirty="0"/>
              <a:t>The concept of </a:t>
            </a:r>
            <a:r>
              <a:rPr lang="en-US" b="1" dirty="0"/>
              <a:t>Supply Chain Excellence</a:t>
            </a:r>
            <a:r>
              <a:rPr lang="en-US" dirty="0"/>
              <a:t> has gained paramount importance as businesses strive to optimize every aspect of their supply chain operations, from procurement and production to logistics and distribution. Achieving supply chain excellence involves adopting best practices, leveraging advanced technologies, and fostering collaboration among all stakeholders to ensure efficiency, responsiveness, agility, and sustainability.</a:t>
            </a:r>
          </a:p>
          <a:p>
            <a:pPr algn="just">
              <a:lnSpc>
                <a:spcPct val="170000"/>
              </a:lnSpc>
            </a:pPr>
            <a:r>
              <a:rPr lang="en-US" dirty="0"/>
              <a:t>As markets become more volatile and customer expectations continuously rise, supply chains must evolve from reactive frameworks to proactive, predictive, and resilient systems.</a:t>
            </a:r>
          </a:p>
          <a:p>
            <a:endParaRPr lang="en-IN" dirty="0"/>
          </a:p>
        </p:txBody>
      </p:sp>
    </p:spTree>
    <p:extLst>
      <p:ext uri="{BB962C8B-B14F-4D97-AF65-F5344CB8AC3E}">
        <p14:creationId xmlns:p14="http://schemas.microsoft.com/office/powerpoint/2010/main" val="106533760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6</TotalTime>
  <Words>138</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Garamond</vt:lpstr>
      <vt:lpstr>Organic</vt:lpstr>
      <vt:lpstr> Supply Chain Excellence future scenario - a case study</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2025-07-12T05:01:52Z</dcterms:created>
  <dcterms:modified xsi:type="dcterms:W3CDTF">2025-07-12T05:08:48Z</dcterms:modified>
</cp:coreProperties>
</file>