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8A5BAA6-DEB5-42AD-B41A-42E4E00B53A8}" type="datetimeFigureOut">
              <a:rPr lang="en-IN" smtClean="0"/>
              <a:t>11-07-2025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39046843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A5BAA6-DEB5-42AD-B41A-42E4E00B53A8}" type="datetimeFigureOut">
              <a:rPr lang="en-IN" smtClean="0"/>
              <a:t>11-07-2025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3724945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8A5BAA6-DEB5-42AD-B41A-42E4E00B53A8}" type="datetimeFigureOut">
              <a:rPr lang="en-IN" smtClean="0"/>
              <a:t>11-07-2025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3492528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8A5BAA6-DEB5-42AD-B41A-42E4E00B53A8}" type="datetimeFigureOut">
              <a:rPr lang="en-IN" smtClean="0"/>
              <a:t>11-07-2025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548670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8A5BAA6-DEB5-42AD-B41A-42E4E00B53A8}" type="datetimeFigureOut">
              <a:rPr lang="en-IN" smtClean="0"/>
              <a:t>11-07-2025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3613280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8A5BAA6-DEB5-42AD-B41A-42E4E00B53A8}" type="datetimeFigureOut">
              <a:rPr lang="en-IN" smtClean="0"/>
              <a:t>11-07-2025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8891854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A5BAA6-DEB5-42AD-B41A-42E4E00B53A8}" type="datetimeFigureOut">
              <a:rPr lang="en-IN" smtClean="0"/>
              <a:t>11-07-2025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30233591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A5BAA6-DEB5-42AD-B41A-42E4E00B53A8}" type="datetimeFigureOut">
              <a:rPr lang="en-IN" smtClean="0"/>
              <a:t>11-07-2025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1794782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A5BAA6-DEB5-42AD-B41A-42E4E00B53A8}" type="datetimeFigureOut">
              <a:rPr lang="en-IN" smtClean="0"/>
              <a:t>11-07-2025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2426701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A5BAA6-DEB5-42AD-B41A-42E4E00B53A8}" type="datetimeFigureOut">
              <a:rPr lang="en-IN" smtClean="0"/>
              <a:t>11-07-2025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1591241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A5BAA6-DEB5-42AD-B41A-42E4E00B53A8}" type="datetimeFigureOut">
              <a:rPr lang="en-IN" smtClean="0"/>
              <a:t>11-07-2025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40048703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A5BAA6-DEB5-42AD-B41A-42E4E00B53A8}" type="datetimeFigureOut">
              <a:rPr lang="en-IN" smtClean="0"/>
              <a:t>11-07-2025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52978D-C26C-43D5-869A-508C5FBA3F3A}"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84243344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8A5BAA6-DEB5-42AD-B41A-42E4E00B53A8}" type="datetimeFigureOut">
              <a:rPr lang="en-IN" smtClean="0"/>
              <a:t>11-07-2025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28649045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8A5BAA6-DEB5-42AD-B41A-42E4E00B53A8}" type="datetimeFigureOut">
              <a:rPr lang="en-IN" smtClean="0"/>
              <a:t>11-07-2025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7719622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C8A5BAA6-DEB5-42AD-B41A-42E4E00B53A8}" type="datetimeFigureOut">
              <a:rPr lang="en-IN" smtClean="0"/>
              <a:t>11-07-2025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40856909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A5BAA6-DEB5-42AD-B41A-42E4E00B53A8}" type="datetimeFigureOut">
              <a:rPr lang="en-IN" smtClean="0"/>
              <a:t>11-07-2025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38168799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8A5BAA6-DEB5-42AD-B41A-42E4E00B53A8}" type="datetimeFigureOut">
              <a:rPr lang="en-IN" smtClean="0"/>
              <a:t>11-07-2025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052978D-C26C-43D5-869A-508C5FBA3F3A}" type="slidenum">
              <a:rPr lang="en-IN" smtClean="0"/>
              <a:t>‹#›</a:t>
            </a:fld>
            <a:endParaRPr lang="en-IN"/>
          </a:p>
        </p:txBody>
      </p:sp>
    </p:spTree>
    <p:extLst>
      <p:ext uri="{BB962C8B-B14F-4D97-AF65-F5344CB8AC3E}">
        <p14:creationId xmlns:p14="http://schemas.microsoft.com/office/powerpoint/2010/main" val="290396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8A5BAA6-DEB5-42AD-B41A-42E4E00B53A8}" type="datetimeFigureOut">
              <a:rPr lang="en-IN" smtClean="0"/>
              <a:t>11-07-2025</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052978D-C26C-43D5-869A-508C5FBA3F3A}" type="slidenum">
              <a:rPr lang="en-IN" smtClean="0"/>
              <a:t>‹#›</a:t>
            </a:fld>
            <a:endParaRPr lang="en-IN"/>
          </a:p>
        </p:txBody>
      </p:sp>
    </p:spTree>
    <p:extLst>
      <p:ext uri="{BB962C8B-B14F-4D97-AF65-F5344CB8AC3E}">
        <p14:creationId xmlns:p14="http://schemas.microsoft.com/office/powerpoint/2010/main" val="32718815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AB70969-3F42-EE94-F556-97B93EE22C80}"/>
              </a:ext>
            </a:extLst>
          </p:cNvPr>
          <p:cNvSpPr>
            <a:spLocks noGrp="1"/>
          </p:cNvSpPr>
          <p:nvPr>
            <p:ph type="title"/>
          </p:nvPr>
        </p:nvSpPr>
        <p:spPr>
          <a:xfrm>
            <a:off x="919119" y="2521527"/>
            <a:ext cx="10353761" cy="1326321"/>
          </a:xfrm>
        </p:spPr>
        <p:txBody>
          <a:bodyPr/>
          <a:lstStyle/>
          <a:p>
            <a:r>
              <a:rPr lang="en-US" dirty="0"/>
              <a:t>Study on process management in supply chain industry</a:t>
            </a:r>
            <a:endParaRPr lang="en-IN" dirty="0"/>
          </a:p>
        </p:txBody>
      </p:sp>
    </p:spTree>
    <p:extLst>
      <p:ext uri="{BB962C8B-B14F-4D97-AF65-F5344CB8AC3E}">
        <p14:creationId xmlns:p14="http://schemas.microsoft.com/office/powerpoint/2010/main" val="3520223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A1332C-5995-8F13-BDD1-22AEEEC034EF}"/>
              </a:ext>
            </a:extLst>
          </p:cNvPr>
          <p:cNvSpPr>
            <a:spLocks noGrp="1"/>
          </p:cNvSpPr>
          <p:nvPr>
            <p:ph type="title"/>
          </p:nvPr>
        </p:nvSpPr>
        <p:spPr>
          <a:xfrm>
            <a:off x="913795" y="-259521"/>
            <a:ext cx="10353761" cy="1326321"/>
          </a:xfrm>
        </p:spPr>
        <p:txBody>
          <a:bodyPr/>
          <a:lstStyle/>
          <a:p>
            <a:r>
              <a:rPr lang="en-IN" b="1" dirty="0"/>
              <a:t>INTRODUCTION</a:t>
            </a:r>
            <a:endParaRPr lang="en-IN" dirty="0"/>
          </a:p>
        </p:txBody>
      </p:sp>
      <p:sp>
        <p:nvSpPr>
          <p:cNvPr id="3" name="Content Placeholder 2">
            <a:extLst>
              <a:ext uri="{FF2B5EF4-FFF2-40B4-BE49-F238E27FC236}">
                <a16:creationId xmlns:a16="http://schemas.microsoft.com/office/drawing/2014/main" id="{6A5B274B-6A0F-7A7D-788A-004B865ABCAC}"/>
              </a:ext>
            </a:extLst>
          </p:cNvPr>
          <p:cNvSpPr>
            <a:spLocks noGrp="1"/>
          </p:cNvSpPr>
          <p:nvPr>
            <p:ph idx="1"/>
          </p:nvPr>
        </p:nvSpPr>
        <p:spPr>
          <a:xfrm>
            <a:off x="406977" y="737755"/>
            <a:ext cx="11378045" cy="5756564"/>
          </a:xfrm>
        </p:spPr>
        <p:txBody>
          <a:bodyPr>
            <a:normAutofit fontScale="92500" lnSpcReduction="10000"/>
          </a:bodyPr>
          <a:lstStyle/>
          <a:p>
            <a:pPr algn="just">
              <a:lnSpc>
                <a:spcPct val="170000"/>
              </a:lnSpc>
            </a:pPr>
            <a:r>
              <a:rPr lang="en-US" sz="1900" dirty="0"/>
              <a:t>In today’s highly competitive and globalized business environment, </a:t>
            </a:r>
            <a:r>
              <a:rPr lang="en-US" sz="1900" b="1" dirty="0"/>
              <a:t>efficient process management in the supply chain industry</a:t>
            </a:r>
            <a:r>
              <a:rPr lang="en-US" sz="1900" dirty="0"/>
              <a:t> is essential for organizations striving to enhance operational efficiency, reduce costs, improve customer satisfaction, and maintain a competitive edge. </a:t>
            </a:r>
          </a:p>
          <a:p>
            <a:pPr algn="just">
              <a:lnSpc>
                <a:spcPct val="170000"/>
              </a:lnSpc>
            </a:pPr>
            <a:r>
              <a:rPr lang="en-US" sz="1900" dirty="0"/>
              <a:t>The supply chain has evolved from a linear, product-focused function into a dynamic, interconnected network of suppliers, manufacturers, distributors, retailers, and customers. Each link in this chain must function smoothly to ensure timely delivery, quality assurance, and responsiveness to market demands. Therefore, managing the processes that govern this intricate system is not just a strategic advantage—it is a business imperative.</a:t>
            </a:r>
          </a:p>
          <a:p>
            <a:pPr algn="just">
              <a:lnSpc>
                <a:spcPct val="170000"/>
              </a:lnSpc>
            </a:pPr>
            <a:r>
              <a:rPr lang="en-US" sz="1900" b="1" dirty="0"/>
              <a:t>Process management</a:t>
            </a:r>
            <a:r>
              <a:rPr lang="en-US" sz="1900" dirty="0"/>
              <a:t> refers to the systematic approach of planning, monitoring, controlling, and improving the series of activities and workflows involved in delivering a product or service. In the supply chain context, it encompasses everything from procurement, production, inventory management, and logistics, to distribution and reverse logistics. </a:t>
            </a:r>
          </a:p>
          <a:p>
            <a:endParaRPr lang="en-IN" dirty="0"/>
          </a:p>
        </p:txBody>
      </p:sp>
    </p:spTree>
    <p:extLst>
      <p:ext uri="{BB962C8B-B14F-4D97-AF65-F5344CB8AC3E}">
        <p14:creationId xmlns:p14="http://schemas.microsoft.com/office/powerpoint/2010/main" val="22612813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docProps/app.xml><?xml version="1.0" encoding="utf-8"?>
<Properties xmlns="http://schemas.openxmlformats.org/officeDocument/2006/extended-properties" xmlns:vt="http://schemas.openxmlformats.org/officeDocument/2006/docPropsVTypes">
  <Template>Damask</Template>
  <TotalTime>1</TotalTime>
  <Words>179</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Bookman Old Style</vt:lpstr>
      <vt:lpstr>Rockwell</vt:lpstr>
      <vt:lpstr>Damask</vt:lpstr>
      <vt:lpstr>Study on process management in supply chain industry</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2025-07-11T13:21:19Z</dcterms:created>
  <dcterms:modified xsi:type="dcterms:W3CDTF">2025-07-11T13:22:46Z</dcterms:modified>
</cp:coreProperties>
</file>