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648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1723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5963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48170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639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1163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3781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481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75715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77433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0586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4718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202246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76013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746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579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778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AF32A00-3899-49E5-A906-550BF705573B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CD6E52-5FA0-4725-AD57-B05A555194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84981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F4A22B8-5854-4011-37E8-340DBA316D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485900" y="2777331"/>
            <a:ext cx="9601200" cy="1303337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Study on impact of information technology in supply chain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4112841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0C4E0-70C3-6CA5-0C5C-A92F5F73C5E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98418" y="182563"/>
            <a:ext cx="9601200" cy="1303337"/>
          </a:xfrm>
        </p:spPr>
        <p:txBody>
          <a:bodyPr>
            <a:normAutofit/>
          </a:bodyPr>
          <a:lstStyle/>
          <a:p>
            <a:r>
              <a:rPr lang="en-IN" sz="2800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1360F-2845-CC0F-F16C-4EECBAC5034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137804" y="1279381"/>
            <a:ext cx="10032423" cy="4757737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sz="2100" dirty="0"/>
              <a:t>In the rapidly evolving global business environment, </a:t>
            </a:r>
            <a:r>
              <a:rPr lang="en-US" sz="2100" b="1" dirty="0"/>
              <a:t>Information Technology (IT)</a:t>
            </a:r>
            <a:r>
              <a:rPr lang="en-US" sz="2100" dirty="0"/>
              <a:t> has emerged as a transformative force across industries, and nowhere is this more evident than in the </a:t>
            </a:r>
            <a:r>
              <a:rPr lang="en-US" sz="2100" b="1" dirty="0"/>
              <a:t>supply chain sector</a:t>
            </a:r>
            <a:r>
              <a:rPr lang="en-US" sz="2100" dirty="0"/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100" dirty="0"/>
              <a:t>The traditional supply chain, which was once linear and reactive, has now become a dynamic, interconnected, and proactive network largely due to the integration of IT systems. </a:t>
            </a:r>
          </a:p>
          <a:p>
            <a:pPr algn="just">
              <a:lnSpc>
                <a:spcPct val="150000"/>
              </a:lnSpc>
            </a:pPr>
            <a:r>
              <a:rPr lang="en-US" sz="2100" dirty="0"/>
              <a:t>Organizations today are under constant pressure to deliver faster, reduce costs, ensure accuracy, and respond to market demands with agility. Information technology acts as a key enabler in achieving these objectives by providing tools and systems that improve communication, collaboration, visibility, and decision-making throughout the entire supply chain.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559624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</TotalTime>
  <Words>133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Garamond</vt:lpstr>
      <vt:lpstr>Organic</vt:lpstr>
      <vt:lpstr>Study on impact of information technology in supply chain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2025-07-12T04:38:51Z</dcterms:created>
  <dcterms:modified xsi:type="dcterms:W3CDTF">2025-07-12T04:40:24Z</dcterms:modified>
</cp:coreProperties>
</file>