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4073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09059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9535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52663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36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58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21699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32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208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1191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7331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436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98847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9132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18646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433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100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102305-9FFB-4E66-8372-9D2B276CA1FD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F8CACF8-8FE1-4A7C-8784-C42B68A91D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7474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421CBB5-0254-9D43-39F7-490A4C0B622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71600" y="2520518"/>
            <a:ext cx="9601200" cy="1303337"/>
          </a:xfrm>
        </p:spPr>
        <p:txBody>
          <a:bodyPr>
            <a:normAutofit/>
          </a:bodyPr>
          <a:lstStyle/>
          <a:p>
            <a:r>
              <a:rPr lang="en-US" sz="3600" b="1" dirty="0"/>
              <a:t>Stores Identification System - Need, Advantages and Payoff: An Overview</a:t>
            </a:r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3789287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03DA2-6197-6381-02C1-EAD23B4C3DF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95400" y="192088"/>
            <a:ext cx="9601200" cy="1304925"/>
          </a:xfrm>
        </p:spPr>
        <p:txBody>
          <a:bodyPr>
            <a:normAutofit/>
          </a:bodyPr>
          <a:lstStyle/>
          <a:p>
            <a:r>
              <a:rPr lang="en-IN" sz="2800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400A1-3557-05BF-7495-8904242B494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4568" y="1185213"/>
            <a:ext cx="10442863" cy="4487574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dirty="0"/>
              <a:t>In today’s fast-paced and highly competitive business environment, efficient inventory and stores management have become critical components for organizational success. A Stores Identification System plays a pivotal role in streamlining the management of materials, supplies, and equipment within warehouses, stores, and supply chain networks.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The complexity of modern supply chains, characterized by a vast array of items, diverse suppliers, and multiple storage locations, necessitates the adoption of systematic and technology-driven identification methods to ensure accuracy, speed, and accountability.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Traditionally, stores management relied on manual record-keeping, which was prone to errors, delays, and inefficiencies, often resulting in stockouts, overstocking, and increased operational costs.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267585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</TotalTime>
  <Words>137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Garamond</vt:lpstr>
      <vt:lpstr>Organic</vt:lpstr>
      <vt:lpstr>Stores Identification System - Need, Advantages and Payoff: An Overview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2025-07-12T05:39:14Z</dcterms:created>
  <dcterms:modified xsi:type="dcterms:W3CDTF">2025-07-12T05:41:02Z</dcterms:modified>
</cp:coreProperties>
</file>