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12087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95474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07251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4477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54053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73930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96358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48389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65239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0549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60246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200071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697030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76786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555695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7033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3C36D7-9DBF-4AA9-817F-DEE6C23442E3}" type="datetimeFigureOut">
              <a:rPr lang="en-IN" smtClean="0"/>
              <a:t>13-07-2025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38A85D2-99F6-475F-B687-48A24A37F3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98456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76630AB-002A-8FB0-06D8-C1A236F37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543" y="25527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/>
              <a:t>SAAS, IAAS &amp; PAAS: CLOUD-SPECIFIC SUPPLY CHAIN MANAGEMENT</a:t>
            </a:r>
            <a:endParaRPr lang="en-IN" sz="2800" b="1" dirty="0"/>
          </a:p>
        </p:txBody>
      </p:sp>
    </p:spTree>
    <p:extLst>
      <p:ext uri="{BB962C8B-B14F-4D97-AF65-F5344CB8AC3E}">
        <p14:creationId xmlns:p14="http://schemas.microsoft.com/office/powerpoint/2010/main" val="1832746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98B50-4163-55BB-DD34-CC5426BCC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16" y="0"/>
            <a:ext cx="8596668" cy="1320800"/>
          </a:xfrm>
        </p:spPr>
        <p:txBody>
          <a:bodyPr/>
          <a:lstStyle/>
          <a:p>
            <a:r>
              <a:rPr lang="en-IN" b="1" dirty="0"/>
              <a:t>INTRODUCTION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3DFC2-EA20-375E-3473-B4FC70433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816" y="722745"/>
            <a:ext cx="9382992" cy="5802745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In recent years, the rapid evolution of cloud computing has fundamentally reshaped the way businesses operate, with significant implications for supply chain management.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Cloud computing offers on-demand access to a shared pool of configurable computing resources, such as servers, storage, applications, and services, delivered over the internet. This technology is revolutionizing supply chains by enabling greater flexibility, scalability, and real-time data accessibility.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Among the primary cloud service models, Software as a Service (SaaS), Infrastructure as a Service (IaaS), and Platform as a Service (PaaS) have emerged as essential frameworks that support modern supply chain operations, providing organizations with the tools to optimize processes, reduce costs, and enhance collaboration.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Software as a Service (SaaS) delivers cloud-hosted applications accessible via web browsers, eliminating the need for extensive local installations and maintenance.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2318355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</TotalTime>
  <Words>167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SAAS, IAAS &amp; PAAS: CLOUD-SPECIFIC SUPPLY CHAIN MANAGEMENT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2025-07-13T13:27:07Z</dcterms:created>
  <dcterms:modified xsi:type="dcterms:W3CDTF">2025-07-13T13:29:32Z</dcterms:modified>
</cp:coreProperties>
</file>