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7DBBAB4-6AC3-4166-AA63-1F9F5729F0B5}"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3222191-104B-4EC2-94BD-7E4BC0483C6C}"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672173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BBAB4-6AC3-4166-AA63-1F9F5729F0B5}"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3222191-104B-4EC2-94BD-7E4BC0483C6C}" type="slidenum">
              <a:rPr lang="en-IN" smtClean="0"/>
              <a:t>‹#›</a:t>
            </a:fld>
            <a:endParaRPr lang="en-IN"/>
          </a:p>
        </p:txBody>
      </p:sp>
    </p:spTree>
    <p:extLst>
      <p:ext uri="{BB962C8B-B14F-4D97-AF65-F5344CB8AC3E}">
        <p14:creationId xmlns:p14="http://schemas.microsoft.com/office/powerpoint/2010/main" val="3086487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DBBAB4-6AC3-4166-AA63-1F9F5729F0B5}"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3222191-104B-4EC2-94BD-7E4BC0483C6C}"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868573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7DBBAB4-6AC3-4166-AA63-1F9F5729F0B5}" type="datetimeFigureOut">
              <a:rPr lang="en-IN" smtClean="0"/>
              <a:t>13-07-2025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3222191-104B-4EC2-94BD-7E4BC0483C6C}" type="slidenum">
              <a:rPr lang="en-IN" smtClean="0"/>
              <a:t>‹#›</a:t>
            </a:fld>
            <a:endParaRPr lang="en-IN"/>
          </a:p>
        </p:txBody>
      </p:sp>
    </p:spTree>
    <p:extLst>
      <p:ext uri="{BB962C8B-B14F-4D97-AF65-F5344CB8AC3E}">
        <p14:creationId xmlns:p14="http://schemas.microsoft.com/office/powerpoint/2010/main" val="10164449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7DBBAB4-6AC3-4166-AA63-1F9F5729F0B5}" type="datetimeFigureOut">
              <a:rPr lang="en-IN" smtClean="0"/>
              <a:t>13-07-2025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3222191-104B-4EC2-94BD-7E4BC0483C6C}" type="slidenum">
              <a:rPr lang="en-IN" smtClean="0"/>
              <a:t>‹#›</a:t>
            </a:fld>
            <a:endParaRPr lang="en-IN"/>
          </a:p>
        </p:txBody>
      </p:sp>
    </p:spTree>
    <p:extLst>
      <p:ext uri="{BB962C8B-B14F-4D97-AF65-F5344CB8AC3E}">
        <p14:creationId xmlns:p14="http://schemas.microsoft.com/office/powerpoint/2010/main" val="34271239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7DBBAB4-6AC3-4166-AA63-1F9F5729F0B5}" type="datetimeFigureOut">
              <a:rPr lang="en-IN" smtClean="0"/>
              <a:t>13-07-2025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3222191-104B-4EC2-94BD-7E4BC0483C6C}" type="slidenum">
              <a:rPr lang="en-IN" smtClean="0"/>
              <a:t>‹#›</a:t>
            </a:fld>
            <a:endParaRPr lang="en-IN"/>
          </a:p>
        </p:txBody>
      </p:sp>
    </p:spTree>
    <p:extLst>
      <p:ext uri="{BB962C8B-B14F-4D97-AF65-F5344CB8AC3E}">
        <p14:creationId xmlns:p14="http://schemas.microsoft.com/office/powerpoint/2010/main" val="33476754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87DBBAB4-6AC3-4166-AA63-1F9F5729F0B5}" type="datetimeFigureOut">
              <a:rPr lang="en-IN" smtClean="0"/>
              <a:t>13-07-2025</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93222191-104B-4EC2-94BD-7E4BC0483C6C}" type="slidenum">
              <a:rPr lang="en-IN" smtClean="0"/>
              <a:t>‹#›</a:t>
            </a:fld>
            <a:endParaRPr lang="en-IN"/>
          </a:p>
        </p:txBody>
      </p:sp>
    </p:spTree>
    <p:extLst>
      <p:ext uri="{BB962C8B-B14F-4D97-AF65-F5344CB8AC3E}">
        <p14:creationId xmlns:p14="http://schemas.microsoft.com/office/powerpoint/2010/main" val="24591915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87DBBAB4-6AC3-4166-AA63-1F9F5729F0B5}" type="datetimeFigureOut">
              <a:rPr lang="en-IN" smtClean="0"/>
              <a:t>13-07-2025</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93222191-104B-4EC2-94BD-7E4BC0483C6C}" type="slidenum">
              <a:rPr lang="en-IN" smtClean="0"/>
              <a:t>‹#›</a:t>
            </a:fld>
            <a:endParaRPr lang="en-IN"/>
          </a:p>
        </p:txBody>
      </p:sp>
    </p:spTree>
    <p:extLst>
      <p:ext uri="{BB962C8B-B14F-4D97-AF65-F5344CB8AC3E}">
        <p14:creationId xmlns:p14="http://schemas.microsoft.com/office/powerpoint/2010/main" val="1271569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7DBBAB4-6AC3-4166-AA63-1F9F5729F0B5}" type="datetimeFigureOut">
              <a:rPr lang="en-IN" smtClean="0"/>
              <a:t>13-07-2025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3222191-104B-4EC2-94BD-7E4BC0483C6C}" type="slidenum">
              <a:rPr lang="en-IN" smtClean="0"/>
              <a:t>‹#›</a:t>
            </a:fld>
            <a:endParaRPr lang="en-IN"/>
          </a:p>
        </p:txBody>
      </p:sp>
    </p:spTree>
    <p:extLst>
      <p:ext uri="{BB962C8B-B14F-4D97-AF65-F5344CB8AC3E}">
        <p14:creationId xmlns:p14="http://schemas.microsoft.com/office/powerpoint/2010/main" val="32729278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BBAB4-6AC3-4166-AA63-1F9F5729F0B5}"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3222191-104B-4EC2-94BD-7E4BC0483C6C}" type="slidenum">
              <a:rPr lang="en-IN" smtClean="0"/>
              <a:t>‹#›</a:t>
            </a:fld>
            <a:endParaRPr lang="en-IN"/>
          </a:p>
        </p:txBody>
      </p:sp>
    </p:spTree>
    <p:extLst>
      <p:ext uri="{BB962C8B-B14F-4D97-AF65-F5344CB8AC3E}">
        <p14:creationId xmlns:p14="http://schemas.microsoft.com/office/powerpoint/2010/main" val="4173962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BBAB4-6AC3-4166-AA63-1F9F5729F0B5}"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3222191-104B-4EC2-94BD-7E4BC0483C6C}" type="slidenum">
              <a:rPr lang="en-IN" smtClean="0"/>
              <a:t>‹#›</a:t>
            </a:fld>
            <a:endParaRPr lang="en-IN"/>
          </a:p>
        </p:txBody>
      </p:sp>
    </p:spTree>
    <p:extLst>
      <p:ext uri="{BB962C8B-B14F-4D97-AF65-F5344CB8AC3E}">
        <p14:creationId xmlns:p14="http://schemas.microsoft.com/office/powerpoint/2010/main" val="5116843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87DBBAB4-6AC3-4166-AA63-1F9F5729F0B5}" type="datetimeFigureOut">
              <a:rPr lang="en-IN" smtClean="0"/>
              <a:t>13-07-2025</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93222191-104B-4EC2-94BD-7E4BC0483C6C}"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7393793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0EDBCCA-CA02-500A-15AB-7ECD881409F5}"/>
              </a:ext>
            </a:extLst>
          </p:cNvPr>
          <p:cNvSpPr>
            <a:spLocks noGrp="1"/>
          </p:cNvSpPr>
          <p:nvPr>
            <p:ph type="title" idx="4294967295"/>
          </p:nvPr>
        </p:nvSpPr>
        <p:spPr>
          <a:xfrm>
            <a:off x="1066800" y="1979613"/>
            <a:ext cx="10058400" cy="1449387"/>
          </a:xfrm>
        </p:spPr>
        <p:txBody>
          <a:bodyPr>
            <a:normAutofit/>
          </a:bodyPr>
          <a:lstStyle/>
          <a:p>
            <a:pPr algn="ctr"/>
            <a:r>
              <a:rPr lang="en-US" sz="4000" b="1" dirty="0">
                <a:cs typeface="Times New Roman" panose="02020603050405020304" pitchFamily="18" charset="0"/>
              </a:rPr>
              <a:t>Machine learning techniques in supply chain management</a:t>
            </a:r>
            <a:endParaRPr lang="en-IN" sz="4000" b="1" dirty="0">
              <a:cs typeface="Times New Roman" panose="02020603050405020304" pitchFamily="18" charset="0"/>
            </a:endParaRPr>
          </a:p>
        </p:txBody>
      </p:sp>
    </p:spTree>
    <p:extLst>
      <p:ext uri="{BB962C8B-B14F-4D97-AF65-F5344CB8AC3E}">
        <p14:creationId xmlns:p14="http://schemas.microsoft.com/office/powerpoint/2010/main" val="17171873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925CB1-581A-BC2E-E191-BCEC9DD805A0}"/>
              </a:ext>
            </a:extLst>
          </p:cNvPr>
          <p:cNvSpPr>
            <a:spLocks noGrp="1"/>
          </p:cNvSpPr>
          <p:nvPr>
            <p:ph type="title" idx="4294967295"/>
          </p:nvPr>
        </p:nvSpPr>
        <p:spPr>
          <a:xfrm>
            <a:off x="0" y="-725488"/>
            <a:ext cx="10058400" cy="1450976"/>
          </a:xfrm>
        </p:spPr>
        <p:txBody>
          <a:bodyPr>
            <a:normAutofit/>
          </a:bodyPr>
          <a:lstStyle/>
          <a:p>
            <a:r>
              <a:rPr lang="en-IN" sz="3600" b="1" dirty="0">
                <a:cs typeface="Times New Roman" panose="02020603050405020304" pitchFamily="18" charset="0"/>
              </a:rPr>
              <a:t>INTRODUCTION</a:t>
            </a:r>
            <a:endParaRPr lang="en-IN" sz="3600" dirty="0">
              <a:cs typeface="Times New Roman" panose="02020603050405020304" pitchFamily="18" charset="0"/>
            </a:endParaRPr>
          </a:p>
        </p:txBody>
      </p:sp>
      <p:sp>
        <p:nvSpPr>
          <p:cNvPr id="3" name="Content Placeholder 2">
            <a:extLst>
              <a:ext uri="{FF2B5EF4-FFF2-40B4-BE49-F238E27FC236}">
                <a16:creationId xmlns:a16="http://schemas.microsoft.com/office/drawing/2014/main" id="{0DC90AC3-DC55-9E0F-413D-925A89DC539F}"/>
              </a:ext>
            </a:extLst>
          </p:cNvPr>
          <p:cNvSpPr>
            <a:spLocks noGrp="1"/>
          </p:cNvSpPr>
          <p:nvPr>
            <p:ph idx="4294967295"/>
          </p:nvPr>
        </p:nvSpPr>
        <p:spPr>
          <a:xfrm>
            <a:off x="408709" y="933522"/>
            <a:ext cx="11187546" cy="4990955"/>
          </a:xfrm>
        </p:spPr>
        <p:txBody>
          <a:bodyPr>
            <a:noAutofit/>
          </a:bodyPr>
          <a:lstStyle/>
          <a:p>
            <a:pPr algn="just">
              <a:lnSpc>
                <a:spcPct val="150000"/>
              </a:lnSpc>
              <a:buFont typeface="Arial" panose="020B0604020202020204" pitchFamily="34" charset="0"/>
              <a:buChar char="•"/>
            </a:pPr>
            <a:r>
              <a:rPr lang="en-US" sz="1800" dirty="0"/>
              <a:t>In recent years, supply chain management has witnessed a transformative shift driven by the adoption of advanced technologies, among which machine learning (ML) stands out as a revolutionary tool. Machine learning, a subset of artificial intelligence, enables systems to learn from data, identify patterns, and make decisions with minimal human intervention. </a:t>
            </a:r>
          </a:p>
          <a:p>
            <a:pPr algn="just">
              <a:lnSpc>
                <a:spcPct val="150000"/>
              </a:lnSpc>
              <a:buFont typeface="Arial" panose="020B0604020202020204" pitchFamily="34" charset="0"/>
              <a:buChar char="•"/>
            </a:pPr>
            <a:r>
              <a:rPr lang="en-US" sz="1800" dirty="0"/>
              <a:t>The complex and dynamic nature of supply chains, which involve numerous processes such as procurement, production, inventory management, logistics, and demand forecasting, makes them ideal candidates for the application of machine learning techniques. </a:t>
            </a:r>
          </a:p>
          <a:p>
            <a:pPr algn="just">
              <a:lnSpc>
                <a:spcPct val="150000"/>
              </a:lnSpc>
              <a:buFont typeface="Arial" panose="020B0604020202020204" pitchFamily="34" charset="0"/>
              <a:buChar char="•"/>
            </a:pPr>
            <a:r>
              <a:rPr lang="en-US" sz="1800" dirty="0"/>
              <a:t>By leveraging large volumes of data generated at various stages, machine learning models can provide valuable insights that enhance decision-making, improve efficiency, and reduce costs. Traditional supply chain approaches often relied on historical data analysis and human intuition, which are limited in their ability to handle variability and uncertainty. </a:t>
            </a:r>
            <a:endParaRPr lang="en-IN" sz="1800" dirty="0"/>
          </a:p>
        </p:txBody>
      </p:sp>
    </p:spTree>
    <p:extLst>
      <p:ext uri="{BB962C8B-B14F-4D97-AF65-F5344CB8AC3E}">
        <p14:creationId xmlns:p14="http://schemas.microsoft.com/office/powerpoint/2010/main" val="3677100534"/>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514949"/>
      </a:dk2>
      <a:lt2>
        <a:srgbClr val="E1E1DB"/>
      </a:lt2>
      <a:accent1>
        <a:srgbClr val="9DBFBE"/>
      </a:accent1>
      <a:accent2>
        <a:srgbClr val="DB8631"/>
      </a:accent2>
      <a:accent3>
        <a:srgbClr val="E3CC5A"/>
      </a:accent3>
      <a:accent4>
        <a:srgbClr val="ACADA8"/>
      </a:accent4>
      <a:accent5>
        <a:srgbClr val="927C61"/>
      </a:accent5>
      <a:accent6>
        <a:srgbClr val="B3B435"/>
      </a:accent6>
      <a:hlink>
        <a:srgbClr val="0000FF"/>
      </a:hlink>
      <a:folHlink>
        <a:srgbClr val="800080"/>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243AF7DC-D15B-41C0-AE81-23980D1B9FC4}"/>
    </a:ext>
  </a:extLst>
</a:theme>
</file>

<file path=docProps/app.xml><?xml version="1.0" encoding="utf-8"?>
<Properties xmlns="http://schemas.openxmlformats.org/officeDocument/2006/extended-properties" xmlns:vt="http://schemas.openxmlformats.org/officeDocument/2006/docPropsVTypes">
  <Template>Retrospect</Template>
  <TotalTime>3</TotalTime>
  <Words>164</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Times New Roman</vt:lpstr>
      <vt:lpstr>Retrospect</vt:lpstr>
      <vt:lpstr>Machine learning techniques in supply chain management</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2</cp:revision>
  <dcterms:created xsi:type="dcterms:W3CDTF">2025-07-13T08:22:21Z</dcterms:created>
  <dcterms:modified xsi:type="dcterms:W3CDTF">2025-07-13T08:25:24Z</dcterms:modified>
</cp:coreProperties>
</file>