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24287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81405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72180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3777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8365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28378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7168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2986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90949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8770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2583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45006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211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033095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5273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4756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53C8A-7749-4B5F-90D3-A35CAA2C4918}" type="datetimeFigureOut">
              <a:rPr lang="en-IN" smtClean="0"/>
              <a:t>10-07-2025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86BB26-CB3A-447C-ADEC-2FC6A9F302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334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4EC328-1DDB-DA43-E3B1-096EB4B3B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2189" y="237605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Innovative techniques for effective and eco friendly supply chain logistics.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1844400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067D7-500A-BE10-0616-64C81CF68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n-IN" sz="3200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79C66-A424-D3EE-2EB0-3A09ECC7C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132" y="660400"/>
            <a:ext cx="9360285" cy="53975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dirty="0"/>
              <a:t>In the face of escalating environmental concerns and rising global demand for efficiency, the role of sustainable logistics in supply chain management has become more critical than ever.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Traditional supply chain models, while effective in ensuring the timely movement of goods, often contribute significantly to greenhouse gas emissions, resource depletion, and waste generation.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As industries grapple with stricter environmental regulations and growing consumer expectations for green practices, the need for innovative and eco-friendly logistics solutions has emerged as a top strategic priority. 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This study delves into the evolving landscape of sustainable supply chain logistics, exploring how modern technologies, data-driven strategies, and circular economy principles are revolutionizing operations.</a:t>
            </a:r>
          </a:p>
        </p:txBody>
      </p:sp>
    </p:spTree>
    <p:extLst>
      <p:ext uri="{BB962C8B-B14F-4D97-AF65-F5344CB8AC3E}">
        <p14:creationId xmlns:p14="http://schemas.microsoft.com/office/powerpoint/2010/main" val="140227836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132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Innovative techniques for effective and eco friendly supply chain logistics.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2025-07-10T13:17:43Z</dcterms:created>
  <dcterms:modified xsi:type="dcterms:W3CDTF">2025-07-10T13:20:32Z</dcterms:modified>
</cp:coreProperties>
</file>