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3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EDB29A3-0A90-409E-BCBE-C2FC687B3FCD}"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6705CE-4ACE-4216-8E4C-A43096682E6F}"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9323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DB29A3-0A90-409E-BCBE-C2FC687B3FCD}"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6705CE-4ACE-4216-8E4C-A43096682E6F}" type="slidenum">
              <a:rPr lang="en-IN" smtClean="0"/>
              <a:t>‹#›</a:t>
            </a:fld>
            <a:endParaRPr lang="en-IN"/>
          </a:p>
        </p:txBody>
      </p:sp>
    </p:spTree>
    <p:extLst>
      <p:ext uri="{BB962C8B-B14F-4D97-AF65-F5344CB8AC3E}">
        <p14:creationId xmlns:p14="http://schemas.microsoft.com/office/powerpoint/2010/main" val="23288333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DB29A3-0A90-409E-BCBE-C2FC687B3FCD}"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6705CE-4ACE-4216-8E4C-A43096682E6F}" type="slidenum">
              <a:rPr lang="en-IN" smtClean="0"/>
              <a:t>‹#›</a:t>
            </a:fld>
            <a:endParaRPr lang="en-IN"/>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204448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5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EDB29A3-0A90-409E-BCBE-C2FC687B3FCD}" type="datetimeFigureOut">
              <a:rPr lang="en-IN" smtClean="0"/>
              <a:t>13-07-2025</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B66705CE-4ACE-4216-8E4C-A43096682E6F}" type="slidenum">
              <a:rPr lang="en-IN" smtClean="0"/>
              <a:t>‹#›</a:t>
            </a:fld>
            <a:endParaRPr lang="en-IN"/>
          </a:p>
        </p:txBody>
      </p:sp>
    </p:spTree>
    <p:extLst>
      <p:ext uri="{BB962C8B-B14F-4D97-AF65-F5344CB8AC3E}">
        <p14:creationId xmlns:p14="http://schemas.microsoft.com/office/powerpoint/2010/main" val="3601624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lumMod val="9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EDB29A3-0A90-409E-BCBE-C2FC687B3FCD}" type="datetimeFigureOut">
              <a:rPr lang="en-IN" smtClean="0"/>
              <a:t>13-07-2025</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B66705CE-4ACE-4216-8E4C-A43096682E6F}" type="slidenum">
              <a:rPr lang="en-IN" smtClean="0"/>
              <a:t>‹#›</a:t>
            </a:fld>
            <a:endParaRPr lang="en-IN"/>
          </a:p>
        </p:txBody>
      </p:sp>
    </p:spTree>
    <p:extLst>
      <p:ext uri="{BB962C8B-B14F-4D97-AF65-F5344CB8AC3E}">
        <p14:creationId xmlns:p14="http://schemas.microsoft.com/office/powerpoint/2010/main" val="2950634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EDB29A3-0A90-409E-BCBE-C2FC687B3FCD}" type="datetimeFigureOut">
              <a:rPr lang="en-IN" smtClean="0"/>
              <a:t>13-07-2025</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B66705CE-4ACE-4216-8E4C-A43096682E6F}" type="slidenum">
              <a:rPr lang="en-IN" smtClean="0"/>
              <a:t>‹#›</a:t>
            </a:fld>
            <a:endParaRPr lang="en-IN"/>
          </a:p>
        </p:txBody>
      </p:sp>
    </p:spTree>
    <p:extLst>
      <p:ext uri="{BB962C8B-B14F-4D97-AF65-F5344CB8AC3E}">
        <p14:creationId xmlns:p14="http://schemas.microsoft.com/office/powerpoint/2010/main" val="2953999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BEDB29A3-0A90-409E-BCBE-C2FC687B3FCD}" type="datetimeFigureOut">
              <a:rPr lang="en-IN" smtClean="0"/>
              <a:t>13-07-2025</a:t>
            </a:fld>
            <a:endParaRPr lang="en-IN"/>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IN"/>
          </a:p>
        </p:txBody>
      </p:sp>
      <p:sp>
        <p:nvSpPr>
          <p:cNvPr id="9" name="Slide Number Placeholder 8"/>
          <p:cNvSpPr>
            <a:spLocks noGrp="1"/>
          </p:cNvSpPr>
          <p:nvPr>
            <p:ph type="sldNum" sz="quarter" idx="12"/>
          </p:nvPr>
        </p:nvSpPr>
        <p:spPr/>
        <p:txBody>
          <a:bodyPr/>
          <a:lstStyle/>
          <a:p>
            <a:fld id="{B66705CE-4ACE-4216-8E4C-A43096682E6F}" type="slidenum">
              <a:rPr lang="en-IN" smtClean="0"/>
              <a:t>‹#›</a:t>
            </a:fld>
            <a:endParaRPr lang="en-IN"/>
          </a:p>
        </p:txBody>
      </p:sp>
    </p:spTree>
    <p:extLst>
      <p:ext uri="{BB962C8B-B14F-4D97-AF65-F5344CB8AC3E}">
        <p14:creationId xmlns:p14="http://schemas.microsoft.com/office/powerpoint/2010/main" val="27569901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4050791" cy="68580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BEDB29A3-0A90-409E-BCBE-C2FC687B3FCD}" type="datetimeFigureOut">
              <a:rPr lang="en-IN" smtClean="0"/>
              <a:t>13-07-2025</a:t>
            </a:fld>
            <a:endParaRPr lang="en-IN"/>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66705CE-4ACE-4216-8E4C-A43096682E6F}" type="slidenum">
              <a:rPr lang="en-IN" smtClean="0"/>
              <a:t>‹#›</a:t>
            </a:fld>
            <a:endParaRPr lang="en-IN"/>
          </a:p>
        </p:txBody>
      </p:sp>
    </p:spTree>
    <p:extLst>
      <p:ext uri="{BB962C8B-B14F-4D97-AF65-F5344CB8AC3E}">
        <p14:creationId xmlns:p14="http://schemas.microsoft.com/office/powerpoint/2010/main" val="26630392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tIns="0" bIns="0" anchor="b">
            <a:noAutofit/>
          </a:bodyPr>
          <a:lstStyle>
            <a:lvl1pPr>
              <a:defRPr sz="3600" b="0">
                <a:solidFill>
                  <a:schemeClr val="tx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1">
              <a:lumMod val="50000"/>
              <a:lumOff val="5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tx2"/>
                </a:solidFill>
              </a:defRPr>
            </a:lvl1pPr>
          </a:lstStyle>
          <a:p>
            <a:fld id="{BEDB29A3-0A90-409E-BCBE-C2FC687B3FCD}" type="datetimeFigureOut">
              <a:rPr lang="en-IN" smtClean="0"/>
              <a:t>13-07-2025</a:t>
            </a:fld>
            <a:endParaRPr lang="en-IN"/>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IN"/>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B66705CE-4ACE-4216-8E4C-A43096682E6F}" type="slidenum">
              <a:rPr lang="en-IN" smtClean="0"/>
              <a:t>‹#›</a:t>
            </a:fld>
            <a:endParaRPr lang="en-IN"/>
          </a:p>
        </p:txBody>
      </p:sp>
    </p:spTree>
    <p:extLst>
      <p:ext uri="{BB962C8B-B14F-4D97-AF65-F5344CB8AC3E}">
        <p14:creationId xmlns:p14="http://schemas.microsoft.com/office/powerpoint/2010/main" val="41733523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DB29A3-0A90-409E-BCBE-C2FC687B3FCD}"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6705CE-4ACE-4216-8E4C-A43096682E6F}" type="slidenum">
              <a:rPr lang="en-IN" smtClean="0"/>
              <a:t>‹#›</a:t>
            </a:fld>
            <a:endParaRPr lang="en-IN"/>
          </a:p>
        </p:txBody>
      </p:sp>
    </p:spTree>
    <p:extLst>
      <p:ext uri="{BB962C8B-B14F-4D97-AF65-F5344CB8AC3E}">
        <p14:creationId xmlns:p14="http://schemas.microsoft.com/office/powerpoint/2010/main" val="20725571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EDB29A3-0A90-409E-BCBE-C2FC687B3FCD}" type="datetimeFigureOut">
              <a:rPr lang="en-IN" smtClean="0"/>
              <a:t>13-07-2025</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B66705CE-4ACE-4216-8E4C-A43096682E6F}" type="slidenum">
              <a:rPr lang="en-IN" smtClean="0"/>
              <a:t>‹#›</a:t>
            </a:fld>
            <a:endParaRPr lang="en-IN"/>
          </a:p>
        </p:txBody>
      </p:sp>
    </p:spTree>
    <p:extLst>
      <p:ext uri="{BB962C8B-B14F-4D97-AF65-F5344CB8AC3E}">
        <p14:creationId xmlns:p14="http://schemas.microsoft.com/office/powerpoint/2010/main" val="56863784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75000"/>
            <a:lumOff val="25000"/>
          </a:schemeClr>
        </a:soli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 y="6334316"/>
            <a:ext cx="12192000"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BEDB29A3-0A90-409E-BCBE-C2FC687B3FCD}" type="datetimeFigureOut">
              <a:rPr lang="en-IN" smtClean="0"/>
              <a:t>13-07-2025</a:t>
            </a:fld>
            <a:endParaRPr lang="en-IN"/>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IN"/>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B66705CE-4ACE-4216-8E4C-A43096682E6F}" type="slidenum">
              <a:rPr lang="en-IN" smtClean="0"/>
              <a:t>‹#›</a:t>
            </a:fld>
            <a:endParaRPr lang="en-IN"/>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0444881"/>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3"/>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3"/>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3"/>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3ACF21D-396D-4AC3-6E9D-285AA26B6E3E}"/>
              </a:ext>
            </a:extLst>
          </p:cNvPr>
          <p:cNvSpPr>
            <a:spLocks noGrp="1"/>
          </p:cNvSpPr>
          <p:nvPr>
            <p:ph type="title" idx="4294967295"/>
          </p:nvPr>
        </p:nvSpPr>
        <p:spPr>
          <a:xfrm>
            <a:off x="1066800" y="1978025"/>
            <a:ext cx="10058400" cy="1450975"/>
          </a:xfrm>
        </p:spPr>
        <p:txBody>
          <a:bodyPr>
            <a:normAutofit/>
          </a:bodyPr>
          <a:lstStyle/>
          <a:p>
            <a:pPr algn="ctr"/>
            <a:r>
              <a:rPr lang="en-US" sz="3600" b="1" dirty="0"/>
              <a:t>FACTORS AFFECTING THE APPLICATION OF AN EFFICIENT SUPPLY MANAGEMENT SYSTEM</a:t>
            </a:r>
            <a:endParaRPr lang="en-IN" sz="3600" b="1" dirty="0"/>
          </a:p>
        </p:txBody>
      </p:sp>
    </p:spTree>
    <p:extLst>
      <p:ext uri="{BB962C8B-B14F-4D97-AF65-F5344CB8AC3E}">
        <p14:creationId xmlns:p14="http://schemas.microsoft.com/office/powerpoint/2010/main" val="41337057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273DA4-A6C5-3C00-06EF-B31AC9ABA648}"/>
              </a:ext>
            </a:extLst>
          </p:cNvPr>
          <p:cNvSpPr>
            <a:spLocks noGrp="1"/>
          </p:cNvSpPr>
          <p:nvPr>
            <p:ph type="title" idx="4294967295"/>
          </p:nvPr>
        </p:nvSpPr>
        <p:spPr>
          <a:xfrm>
            <a:off x="0" y="-647844"/>
            <a:ext cx="10058400" cy="1449387"/>
          </a:xfrm>
        </p:spPr>
        <p:txBody>
          <a:bodyPr>
            <a:normAutofit/>
          </a:bodyPr>
          <a:lstStyle/>
          <a:p>
            <a:r>
              <a:rPr lang="en-IN" sz="4000" b="1" dirty="0"/>
              <a:t>INTRODUCTION</a:t>
            </a:r>
            <a:endParaRPr lang="en-IN" sz="4000" dirty="0"/>
          </a:p>
        </p:txBody>
      </p:sp>
      <p:sp>
        <p:nvSpPr>
          <p:cNvPr id="3" name="Content Placeholder 2">
            <a:extLst>
              <a:ext uri="{FF2B5EF4-FFF2-40B4-BE49-F238E27FC236}">
                <a16:creationId xmlns:a16="http://schemas.microsoft.com/office/drawing/2014/main" id="{E6EF28DC-BC4E-0EAC-800F-FC3DA7A217AD}"/>
              </a:ext>
            </a:extLst>
          </p:cNvPr>
          <p:cNvSpPr>
            <a:spLocks noGrp="1"/>
          </p:cNvSpPr>
          <p:nvPr>
            <p:ph idx="4294967295"/>
          </p:nvPr>
        </p:nvSpPr>
        <p:spPr>
          <a:xfrm>
            <a:off x="427759" y="904007"/>
            <a:ext cx="11336482" cy="4535199"/>
          </a:xfrm>
        </p:spPr>
        <p:txBody>
          <a:bodyPr>
            <a:normAutofit fontScale="92500" lnSpcReduction="10000"/>
          </a:bodyPr>
          <a:lstStyle/>
          <a:p>
            <a:pPr algn="just">
              <a:lnSpc>
                <a:spcPct val="150000"/>
              </a:lnSpc>
              <a:buFont typeface="Arial" panose="020B0604020202020204" pitchFamily="34" charset="0"/>
              <a:buChar char="•"/>
            </a:pPr>
            <a:r>
              <a:rPr lang="en-US" sz="1900" dirty="0"/>
              <a:t>In today’s highly competitive and dynamic business environment, the efficiency of supply management systems plays a critical role in determining the success and sustainability of organizations. Efficient supply management is the backbone of a robust supply chain, encompassing the processes involved in procuring, handling, and delivering goods and services in a timely and cost-effective manner. </a:t>
            </a:r>
          </a:p>
          <a:p>
            <a:pPr algn="just">
              <a:lnSpc>
                <a:spcPct val="150000"/>
              </a:lnSpc>
              <a:buFont typeface="Arial" panose="020B0604020202020204" pitchFamily="34" charset="0"/>
              <a:buChar char="•"/>
            </a:pPr>
            <a:r>
              <a:rPr lang="en-US" sz="1900" dirty="0"/>
              <a:t>The application of an efficient supply management system enables organizations to optimize resources, reduce operational costs, improve customer satisfaction, and gain a competitive advantage. However, achieving such efficiency is complex and influenced by a multitude of factors that organizations must understand and address.</a:t>
            </a:r>
          </a:p>
          <a:p>
            <a:pPr algn="just">
              <a:lnSpc>
                <a:spcPct val="150000"/>
              </a:lnSpc>
              <a:buFont typeface="Arial" panose="020B0604020202020204" pitchFamily="34" charset="0"/>
              <a:buChar char="•"/>
            </a:pPr>
            <a:r>
              <a:rPr lang="en-US" sz="1900" dirty="0"/>
              <a:t>The efficiency of a supply management system depends on the seamless integration of various functions such as procurement, inventory management, logistics, supplier relationship management, and demand forecasting. Each of these components involves multiple activities that must be coordinated effectively to ensure smooth operations.</a:t>
            </a:r>
          </a:p>
          <a:p>
            <a:endParaRPr lang="en-IN" dirty="0"/>
          </a:p>
        </p:txBody>
      </p:sp>
    </p:spTree>
    <p:extLst>
      <p:ext uri="{BB962C8B-B14F-4D97-AF65-F5344CB8AC3E}">
        <p14:creationId xmlns:p14="http://schemas.microsoft.com/office/powerpoint/2010/main" val="1891668816"/>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564B3C"/>
      </a:dk2>
      <a:lt2>
        <a:srgbClr val="ECEDD1"/>
      </a:lt2>
      <a:accent1>
        <a:srgbClr val="93A299"/>
      </a:accent1>
      <a:accent2>
        <a:srgbClr val="CF543F"/>
      </a:accent2>
      <a:accent3>
        <a:srgbClr val="B5AE53"/>
      </a:accent3>
      <a:accent4>
        <a:srgbClr val="848058"/>
      </a:accent4>
      <a:accent5>
        <a:srgbClr val="E8B54D"/>
      </a:accent5>
      <a:accent6>
        <a:srgbClr val="786C71"/>
      </a:accent6>
      <a:hlink>
        <a:srgbClr val="CCCC00"/>
      </a:hlink>
      <a:folHlink>
        <a:srgbClr val="B2B2B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E3DA18C2-75F1-4980-A5F0-165F6F71DE6D}"/>
    </a:ext>
  </a:extLst>
</a:theme>
</file>

<file path=docProps/app.xml><?xml version="1.0" encoding="utf-8"?>
<Properties xmlns="http://schemas.openxmlformats.org/officeDocument/2006/extended-properties" xmlns:vt="http://schemas.openxmlformats.org/officeDocument/2006/docPropsVTypes">
  <Template>Retrospect</Template>
  <TotalTime>2</TotalTime>
  <Words>170</Words>
  <Application>Microsoft Office PowerPoint</Application>
  <PresentationFormat>Widescreen</PresentationFormat>
  <Paragraphs>5</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Retrospect</vt:lpstr>
      <vt:lpstr>FACTORS AFFECTING THE APPLICATION OF AN EFFICIENT SUPPLY MANAGEMENT SYSTEM</vt:lpstr>
      <vt:lpstr>INTRODUCTION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vishalrameshv13@gmail.com</dc:creator>
  <cp:lastModifiedBy>vishalrameshv13@gmail.com</cp:lastModifiedBy>
  <cp:revision>1</cp:revision>
  <dcterms:created xsi:type="dcterms:W3CDTF">2025-07-13T10:36:21Z</dcterms:created>
  <dcterms:modified xsi:type="dcterms:W3CDTF">2025-07-13T10:39:00Z</dcterms:modified>
</cp:coreProperties>
</file>