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975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7324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8433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0150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54855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518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1507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6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58261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34223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6314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1564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49726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7441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4309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2943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27721-F19F-407D-AD01-28BDB7D1CAE8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073AFEB-3418-4A39-82DB-194B1AB9074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170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EBE4CAA-7F11-0609-97B9-F0D7C300D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934" y="2334491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Evaluation of technology use in modern supply chain management</a:t>
            </a:r>
            <a:br>
              <a:rPr lang="en-US" b="1" dirty="0"/>
            </a:b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416139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5A310-050A-20E1-7190-B33F95BD2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98" y="0"/>
            <a:ext cx="8596668" cy="1320800"/>
          </a:xfrm>
        </p:spPr>
        <p:txBody>
          <a:bodyPr/>
          <a:lstStyle/>
          <a:p>
            <a:r>
              <a:rPr lang="en-IN" b="1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6AFA2-EA71-B554-C66D-639F35B89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643" y="540327"/>
            <a:ext cx="9393383" cy="619298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today’s rapidly evolving global marketplace, supply chain management (SCM) plays a crucial role in determining the efficiency, competitiveness, and sustainability of businesses.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integration of advanced technologies has revolutionized traditional supply chains, transforming them into highly interconnected, data-driven networks that enable real-time decision-making and enhanced operational agility.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Modern supply chain management is no longer confined to the mere coordination of procurement, production, and distribution activities; instead, it leverages cutting-edge innovations such as the Internet of Things (IoT), artificial intelligence (AI), blockchain, big data analytics, cloud computing, and robotics to optimize processes across the entire value chain.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These technologies facilitate improved visibility, traceability, and responsiveness, allowing companies to better anticipate market demands, reduce costs, and mitigate risks.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560261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155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Evaluation of technology use in modern supply chain management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2025-07-13T09:58:50Z</dcterms:created>
  <dcterms:modified xsi:type="dcterms:W3CDTF">2025-07-13T10:00:41Z</dcterms:modified>
</cp:coreProperties>
</file>