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F828B3D-6978-4B8A-8388-FBBB18365617}" type="datetimeFigureOut">
              <a:rPr lang="en-IN" smtClean="0"/>
              <a:t>16-07-2025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50B30BD-101B-45AB-B73B-BF5B65D3DD17}" type="slidenum">
              <a:rPr lang="en-IN" smtClean="0"/>
              <a:t>‹#›</a:t>
            </a:fld>
            <a:endParaRPr lang="en-IN"/>
          </a:p>
        </p:txBody>
      </p:sp>
    </p:spTree>
    <p:extLst>
      <p:ext uri="{BB962C8B-B14F-4D97-AF65-F5344CB8AC3E}">
        <p14:creationId xmlns:p14="http://schemas.microsoft.com/office/powerpoint/2010/main" val="16814084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F828B3D-6978-4B8A-8388-FBBB18365617}" type="datetimeFigureOut">
              <a:rPr lang="en-IN" smtClean="0"/>
              <a:t>16-07-2025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50B30BD-101B-45AB-B73B-BF5B65D3DD17}" type="slidenum">
              <a:rPr lang="en-IN" smtClean="0"/>
              <a:t>‹#›</a:t>
            </a:fld>
            <a:endParaRPr lang="en-IN"/>
          </a:p>
        </p:txBody>
      </p:sp>
    </p:spTree>
    <p:extLst>
      <p:ext uri="{BB962C8B-B14F-4D97-AF65-F5344CB8AC3E}">
        <p14:creationId xmlns:p14="http://schemas.microsoft.com/office/powerpoint/2010/main" val="33625141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F828B3D-6978-4B8A-8388-FBBB18365617}" type="datetimeFigureOut">
              <a:rPr lang="en-IN" smtClean="0"/>
              <a:t>16-07-2025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50B30BD-101B-45AB-B73B-BF5B65D3DD17}" type="slidenum">
              <a:rPr lang="en-IN" smtClean="0"/>
              <a:t>‹#›</a:t>
            </a:fld>
            <a:endParaRPr lang="en-IN"/>
          </a:p>
        </p:txBody>
      </p:sp>
    </p:spTree>
    <p:extLst>
      <p:ext uri="{BB962C8B-B14F-4D97-AF65-F5344CB8AC3E}">
        <p14:creationId xmlns:p14="http://schemas.microsoft.com/office/powerpoint/2010/main" val="13191617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F828B3D-6978-4B8A-8388-FBBB18365617}" type="datetimeFigureOut">
              <a:rPr lang="en-IN" smtClean="0"/>
              <a:t>16-07-2025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50B30BD-101B-45AB-B73B-BF5B65D3DD17}" type="slidenum">
              <a:rPr lang="en-IN" smtClean="0"/>
              <a:t>‹#›</a:t>
            </a:fld>
            <a:endParaRPr lang="en-IN"/>
          </a:p>
        </p:txBody>
      </p:sp>
    </p:spTree>
    <p:extLst>
      <p:ext uri="{BB962C8B-B14F-4D97-AF65-F5344CB8AC3E}">
        <p14:creationId xmlns:p14="http://schemas.microsoft.com/office/powerpoint/2010/main" val="31156664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F828B3D-6978-4B8A-8388-FBBB18365617}" type="datetimeFigureOut">
              <a:rPr lang="en-IN" smtClean="0"/>
              <a:t>16-07-2025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A50B30BD-101B-45AB-B73B-BF5B65D3DD17}" type="slidenum">
              <a:rPr lang="en-IN" smtClean="0"/>
              <a:t>‹#›</a:t>
            </a:fld>
            <a:endParaRPr lang="en-IN"/>
          </a:p>
        </p:txBody>
      </p:sp>
    </p:spTree>
    <p:extLst>
      <p:ext uri="{BB962C8B-B14F-4D97-AF65-F5344CB8AC3E}">
        <p14:creationId xmlns:p14="http://schemas.microsoft.com/office/powerpoint/2010/main" val="7345453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F828B3D-6978-4B8A-8388-FBBB18365617}" type="datetimeFigureOut">
              <a:rPr lang="en-IN" smtClean="0"/>
              <a:t>16-07-2025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A50B30BD-101B-45AB-B73B-BF5B65D3DD17}" type="slidenum">
              <a:rPr lang="en-IN" smtClean="0"/>
              <a:t>‹#›</a:t>
            </a:fld>
            <a:endParaRPr lang="en-IN"/>
          </a:p>
        </p:txBody>
      </p:sp>
    </p:spTree>
    <p:extLst>
      <p:ext uri="{BB962C8B-B14F-4D97-AF65-F5344CB8AC3E}">
        <p14:creationId xmlns:p14="http://schemas.microsoft.com/office/powerpoint/2010/main" val="15340760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F828B3D-6978-4B8A-8388-FBBB18365617}" type="datetimeFigureOut">
              <a:rPr lang="en-IN" smtClean="0"/>
              <a:t>16-07-2025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A50B30BD-101B-45AB-B73B-BF5B65D3DD17}" type="slidenum">
              <a:rPr lang="en-IN" smtClean="0"/>
              <a:t>‹#›</a:t>
            </a:fld>
            <a:endParaRPr lang="en-IN"/>
          </a:p>
        </p:txBody>
      </p:sp>
    </p:spTree>
    <p:extLst>
      <p:ext uri="{BB962C8B-B14F-4D97-AF65-F5344CB8AC3E}">
        <p14:creationId xmlns:p14="http://schemas.microsoft.com/office/powerpoint/2010/main" val="4178986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F828B3D-6978-4B8A-8388-FBBB18365617}" type="datetimeFigureOut">
              <a:rPr lang="en-IN" smtClean="0"/>
              <a:t>16-07-2025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50B30BD-101B-45AB-B73B-BF5B65D3DD17}" type="slidenum">
              <a:rPr lang="en-IN" smtClean="0"/>
              <a:t>‹#›</a:t>
            </a:fld>
            <a:endParaRPr lang="en-IN"/>
          </a:p>
        </p:txBody>
      </p:sp>
    </p:spTree>
    <p:extLst>
      <p:ext uri="{BB962C8B-B14F-4D97-AF65-F5344CB8AC3E}">
        <p14:creationId xmlns:p14="http://schemas.microsoft.com/office/powerpoint/2010/main" val="24054578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F828B3D-6978-4B8A-8388-FBBB18365617}" type="datetimeFigureOut">
              <a:rPr lang="en-IN" smtClean="0"/>
              <a:t>16-07-2025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50B30BD-101B-45AB-B73B-BF5B65D3DD17}" type="slidenum">
              <a:rPr lang="en-IN" smtClean="0"/>
              <a:t>‹#›</a:t>
            </a:fld>
            <a:endParaRPr lang="en-IN"/>
          </a:p>
        </p:txBody>
      </p:sp>
    </p:spTree>
    <p:extLst>
      <p:ext uri="{BB962C8B-B14F-4D97-AF65-F5344CB8AC3E}">
        <p14:creationId xmlns:p14="http://schemas.microsoft.com/office/powerpoint/2010/main" val="39450533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F828B3D-6978-4B8A-8388-FBBB18365617}" type="datetimeFigureOut">
              <a:rPr lang="en-IN" smtClean="0"/>
              <a:t>16-07-2025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50B30BD-101B-45AB-B73B-BF5B65D3DD17}" type="slidenum">
              <a:rPr lang="en-IN" smtClean="0"/>
              <a:t>‹#›</a:t>
            </a:fld>
            <a:endParaRPr lang="en-IN"/>
          </a:p>
        </p:txBody>
      </p:sp>
    </p:spTree>
    <p:extLst>
      <p:ext uri="{BB962C8B-B14F-4D97-AF65-F5344CB8AC3E}">
        <p14:creationId xmlns:p14="http://schemas.microsoft.com/office/powerpoint/2010/main" val="3495817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F828B3D-6978-4B8A-8388-FBBB18365617}" type="datetimeFigureOut">
              <a:rPr lang="en-IN" smtClean="0"/>
              <a:t>16-07-2025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50B30BD-101B-45AB-B73B-BF5B65D3DD17}" type="slidenum">
              <a:rPr lang="en-IN" smtClean="0"/>
              <a:t>‹#›</a:t>
            </a:fld>
            <a:endParaRPr lang="en-IN"/>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1660357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F828B3D-6978-4B8A-8388-FBBB18365617}" type="datetimeFigureOut">
              <a:rPr lang="en-IN" smtClean="0"/>
              <a:t>16-07-2025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50B30BD-101B-45AB-B73B-BF5B65D3DD17}" type="slidenum">
              <a:rPr lang="en-IN" smtClean="0"/>
              <a:t>‹#›</a:t>
            </a:fld>
            <a:endParaRPr lang="en-IN"/>
          </a:p>
        </p:txBody>
      </p:sp>
    </p:spTree>
    <p:extLst>
      <p:ext uri="{BB962C8B-B14F-4D97-AF65-F5344CB8AC3E}">
        <p14:creationId xmlns:p14="http://schemas.microsoft.com/office/powerpoint/2010/main" val="22916615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F828B3D-6978-4B8A-8388-FBBB18365617}" type="datetimeFigureOut">
              <a:rPr lang="en-IN" smtClean="0"/>
              <a:t>16-07-2025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50B30BD-101B-45AB-B73B-BF5B65D3DD17}"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5953855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F828B3D-6978-4B8A-8388-FBBB18365617}" type="datetimeFigureOut">
              <a:rPr lang="en-IN" smtClean="0"/>
              <a:t>16-07-2025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50B30BD-101B-45AB-B73B-BF5B65D3DD17}" type="slidenum">
              <a:rPr lang="en-IN" smtClean="0"/>
              <a:t>‹#›</a:t>
            </a:fld>
            <a:endParaRPr lang="en-IN"/>
          </a:p>
        </p:txBody>
      </p:sp>
    </p:spTree>
    <p:extLst>
      <p:ext uri="{BB962C8B-B14F-4D97-AF65-F5344CB8AC3E}">
        <p14:creationId xmlns:p14="http://schemas.microsoft.com/office/powerpoint/2010/main" val="40820709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F828B3D-6978-4B8A-8388-FBBB18365617}" type="datetimeFigureOut">
              <a:rPr lang="en-IN" smtClean="0"/>
              <a:t>16-07-2025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50B30BD-101B-45AB-B73B-BF5B65D3DD17}" type="slidenum">
              <a:rPr lang="en-IN" smtClean="0"/>
              <a:t>‹#›</a:t>
            </a:fld>
            <a:endParaRPr lang="en-IN"/>
          </a:p>
        </p:txBody>
      </p:sp>
    </p:spTree>
    <p:extLst>
      <p:ext uri="{BB962C8B-B14F-4D97-AF65-F5344CB8AC3E}">
        <p14:creationId xmlns:p14="http://schemas.microsoft.com/office/powerpoint/2010/main" val="117667896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F828B3D-6978-4B8A-8388-FBBB18365617}" type="datetimeFigureOut">
              <a:rPr lang="en-IN" smtClean="0"/>
              <a:t>16-07-2025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50B30BD-101B-45AB-B73B-BF5B65D3DD17}" type="slidenum">
              <a:rPr lang="en-IN" smtClean="0"/>
              <a:t>‹#›</a:t>
            </a:fld>
            <a:endParaRPr lang="en-IN"/>
          </a:p>
        </p:txBody>
      </p:sp>
    </p:spTree>
    <p:extLst>
      <p:ext uri="{BB962C8B-B14F-4D97-AF65-F5344CB8AC3E}">
        <p14:creationId xmlns:p14="http://schemas.microsoft.com/office/powerpoint/2010/main" val="23335726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F828B3D-6978-4B8A-8388-FBBB18365617}" type="datetimeFigureOut">
              <a:rPr lang="en-IN" smtClean="0"/>
              <a:t>16-07-2025</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A50B30BD-101B-45AB-B73B-BF5B65D3DD17}" type="slidenum">
              <a:rPr lang="en-IN" smtClean="0"/>
              <a:t>‹#›</a:t>
            </a:fld>
            <a:endParaRPr lang="en-IN"/>
          </a:p>
        </p:txBody>
      </p:sp>
    </p:spTree>
    <p:extLst>
      <p:ext uri="{BB962C8B-B14F-4D97-AF65-F5344CB8AC3E}">
        <p14:creationId xmlns:p14="http://schemas.microsoft.com/office/powerpoint/2010/main" val="393799981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69CA1295-ACE5-D853-F0B1-4A84FDC5A3EE}"/>
              </a:ext>
            </a:extLst>
          </p:cNvPr>
          <p:cNvSpPr>
            <a:spLocks noGrp="1"/>
          </p:cNvSpPr>
          <p:nvPr>
            <p:ph type="title"/>
          </p:nvPr>
        </p:nvSpPr>
        <p:spPr>
          <a:xfrm>
            <a:off x="957889" y="2500746"/>
            <a:ext cx="8596668" cy="1320800"/>
          </a:xfrm>
        </p:spPr>
        <p:txBody>
          <a:bodyPr>
            <a:normAutofit fontScale="90000"/>
          </a:bodyPr>
          <a:lstStyle/>
          <a:p>
            <a:pPr algn="ctr"/>
            <a:r>
              <a:rPr lang="en-US" sz="3200" b="1" dirty="0"/>
              <a:t>EVALUATING STRATEGIES FOR COST REDUCTION IN SCM RELATING TO EXPORTS AND IMPORTS</a:t>
            </a:r>
            <a:endParaRPr lang="en-IN" sz="3200" b="1" dirty="0"/>
          </a:p>
        </p:txBody>
      </p:sp>
    </p:spTree>
    <p:extLst>
      <p:ext uri="{BB962C8B-B14F-4D97-AF65-F5344CB8AC3E}">
        <p14:creationId xmlns:p14="http://schemas.microsoft.com/office/powerpoint/2010/main" val="12337933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EE0A71-3ABE-256B-45EE-79D117414C8C}"/>
              </a:ext>
            </a:extLst>
          </p:cNvPr>
          <p:cNvSpPr>
            <a:spLocks noGrp="1"/>
          </p:cNvSpPr>
          <p:nvPr>
            <p:ph type="title"/>
          </p:nvPr>
        </p:nvSpPr>
        <p:spPr>
          <a:xfrm>
            <a:off x="0" y="0"/>
            <a:ext cx="8596668" cy="1320800"/>
          </a:xfrm>
        </p:spPr>
        <p:txBody>
          <a:bodyPr/>
          <a:lstStyle/>
          <a:p>
            <a:r>
              <a:rPr lang="en-IN" b="1" dirty="0"/>
              <a:t>INTRODUCTION</a:t>
            </a:r>
            <a:endParaRPr lang="en-IN" dirty="0"/>
          </a:p>
        </p:txBody>
      </p:sp>
      <p:sp>
        <p:nvSpPr>
          <p:cNvPr id="3" name="Content Placeholder 2">
            <a:extLst>
              <a:ext uri="{FF2B5EF4-FFF2-40B4-BE49-F238E27FC236}">
                <a16:creationId xmlns:a16="http://schemas.microsoft.com/office/drawing/2014/main" id="{C5F40FE2-6115-F784-41C1-FE9008DFD81C}"/>
              </a:ext>
            </a:extLst>
          </p:cNvPr>
          <p:cNvSpPr>
            <a:spLocks noGrp="1"/>
          </p:cNvSpPr>
          <p:nvPr>
            <p:ph idx="1"/>
          </p:nvPr>
        </p:nvSpPr>
        <p:spPr>
          <a:xfrm>
            <a:off x="155862" y="740828"/>
            <a:ext cx="9362209" cy="5659972"/>
          </a:xfrm>
        </p:spPr>
        <p:txBody>
          <a:bodyPr>
            <a:normAutofit/>
          </a:bodyPr>
          <a:lstStyle/>
          <a:p>
            <a:pPr algn="just">
              <a:lnSpc>
                <a:spcPct val="150000"/>
              </a:lnSpc>
            </a:pPr>
            <a:r>
              <a:rPr lang="en-US" dirty="0"/>
              <a:t>In today’s globalized economy, the role of supply chain management (SCM) in international trade has become more critical than ever. As businesses increasingly rely on cross-border trade to remain competitive and expand their market reach, managing the cost implications of exports and imports has become a top strategic priority. </a:t>
            </a:r>
          </a:p>
          <a:p>
            <a:pPr algn="just">
              <a:lnSpc>
                <a:spcPct val="150000"/>
              </a:lnSpc>
            </a:pPr>
            <a:r>
              <a:rPr lang="en-US" dirty="0"/>
              <a:t>SCM involves the planning, coordination, and control of all processes related to sourcing, procurement, conversion, and logistics. These processes become more complex in international trade due to varying regulations, customs procedures, transportation challenges, and currency fluctuations. </a:t>
            </a:r>
          </a:p>
          <a:p>
            <a:pPr algn="just">
              <a:lnSpc>
                <a:spcPct val="150000"/>
              </a:lnSpc>
            </a:pPr>
            <a:r>
              <a:rPr lang="en-US" dirty="0"/>
              <a:t>The export and import components of SCM are particularly cost-intensive because they involve multiple intermediaries, long lead times, and geopolitical risks. In this context, effective cost reduction strategies are vital for ensuring profitability and sustaining competitive advantage.</a:t>
            </a:r>
            <a:endParaRPr lang="en-IN" dirty="0"/>
          </a:p>
        </p:txBody>
      </p:sp>
    </p:spTree>
    <p:extLst>
      <p:ext uri="{BB962C8B-B14F-4D97-AF65-F5344CB8AC3E}">
        <p14:creationId xmlns:p14="http://schemas.microsoft.com/office/powerpoint/2010/main" val="294502296"/>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TotalTime>
  <Words>156</Words>
  <Application>Microsoft Office PowerPoint</Application>
  <PresentationFormat>Widescreen</PresentationFormat>
  <Paragraphs>5</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Trebuchet MS</vt:lpstr>
      <vt:lpstr>Wingdings 3</vt:lpstr>
      <vt:lpstr>Facet</vt:lpstr>
      <vt:lpstr>EVALUATING STRATEGIES FOR COST REDUCTION IN SCM RELATING TO EXPORTS AND IMPORTS</vt:lpstr>
      <vt:lpstr>INTRODUCTION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2025-07-16T11:55:31Z</dcterms:created>
  <dcterms:modified xsi:type="dcterms:W3CDTF">2025-07-16T11:57:14Z</dcterms:modified>
</cp:coreProperties>
</file>