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8687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2427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66193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77586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96968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34902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73485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50300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40818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30157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306299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5034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070965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046869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613041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88318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09626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0AC98-4438-4BDA-B694-D0F910617D91}" type="datetimeFigureOut">
              <a:rPr lang="en-IN" smtClean="0"/>
              <a:t>15-07-2025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A9DDE-1C10-4941-9C16-EE8D536DED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37342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2B64841-9E4E-C6F4-D651-66D86190E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613" y="2500745"/>
            <a:ext cx="10353761" cy="1326321"/>
          </a:xfrm>
        </p:spPr>
        <p:txBody>
          <a:bodyPr>
            <a:normAutofit/>
          </a:bodyPr>
          <a:lstStyle/>
          <a:p>
            <a:r>
              <a:rPr lang="en-US" sz="2400" dirty="0"/>
              <a:t>E-logistics in Supply Chain Operations</a:t>
            </a:r>
            <a:endParaRPr lang="en-IN" sz="2400" dirty="0"/>
          </a:p>
        </p:txBody>
      </p:sp>
    </p:spTree>
    <p:extLst>
      <p:ext uri="{BB962C8B-B14F-4D97-AF65-F5344CB8AC3E}">
        <p14:creationId xmlns:p14="http://schemas.microsoft.com/office/powerpoint/2010/main" val="1668758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BB0C5-FAA4-DE82-1AC3-2BCC5D557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843" y="-259521"/>
            <a:ext cx="10353761" cy="1326321"/>
          </a:xfrm>
        </p:spPr>
        <p:txBody>
          <a:bodyPr>
            <a:normAutofit/>
          </a:bodyPr>
          <a:lstStyle/>
          <a:p>
            <a:r>
              <a:rPr lang="en-IN" sz="2400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148D3-2A5A-CD64-16F0-7BA77D5521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504" y="777586"/>
            <a:ext cx="11668991" cy="587259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/>
              <a:t>E-logistics, the integration of electronic technologies into logistics and supply chain operations, has become a pivotal element in modern business environments. With the rapid advancement of information and communication technologies (ICT), the traditional logistics framework has undergone significant transformation to accommodate the demands of digitalization. </a:t>
            </a:r>
          </a:p>
          <a:p>
            <a:pPr algn="just">
              <a:lnSpc>
                <a:spcPct val="150000"/>
              </a:lnSpc>
            </a:pPr>
            <a:r>
              <a:rPr lang="en-US" sz="1800" dirty="0"/>
              <a:t>E-logistics encompasses the planning, implementation, and control of efficient, cost-effective flow and storage of goods, services, and related information, facilitated through digital platforms and electronic communication systems. </a:t>
            </a:r>
          </a:p>
          <a:p>
            <a:pPr algn="just">
              <a:lnSpc>
                <a:spcPct val="150000"/>
              </a:lnSpc>
            </a:pPr>
            <a:r>
              <a:rPr lang="en-US" sz="1800" dirty="0"/>
              <a:t>This integration allows supply chains to become more agile, transparent, and responsive, enabling real-time tracking, enhanced inventory management, and seamless coordination among suppliers, manufacturers, distributors, and customers. </a:t>
            </a:r>
          </a:p>
          <a:p>
            <a:pPr algn="just">
              <a:lnSpc>
                <a:spcPct val="150000"/>
              </a:lnSpc>
            </a:pPr>
            <a:r>
              <a:rPr lang="en-US" sz="1800" dirty="0"/>
              <a:t>The rise of e-commerce and global trade has further accelerated the adoption of e-logistics, as businesses strive to meet customer expectations for faster delivery, improved order accuracy, and enhanced service quality.</a:t>
            </a:r>
            <a:endParaRPr lang="en-IN" sz="1800" dirty="0"/>
          </a:p>
        </p:txBody>
      </p:sp>
    </p:spTree>
    <p:extLst>
      <p:ext uri="{BB962C8B-B14F-4D97-AF65-F5344CB8AC3E}">
        <p14:creationId xmlns:p14="http://schemas.microsoft.com/office/powerpoint/2010/main" val="25349827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1</TotalTime>
  <Words>162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Bookman Old Style</vt:lpstr>
      <vt:lpstr>Rockwell</vt:lpstr>
      <vt:lpstr>Damask</vt:lpstr>
      <vt:lpstr>E-logistics in Supply Chain Operations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2025-07-15T05:50:09Z</dcterms:created>
  <dcterms:modified xsi:type="dcterms:W3CDTF">2025-07-15T05:51:32Z</dcterms:modified>
</cp:coreProperties>
</file>