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A31D6E7-55E7-4F60-9977-2CE9AA00DBF7}"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5C752-AA09-4944-9051-5FDAE1D932C5}"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9643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31D6E7-55E7-4F60-9977-2CE9AA00DBF7}"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5C752-AA09-4944-9051-5FDAE1D932C5}" type="slidenum">
              <a:rPr lang="en-IN" smtClean="0"/>
              <a:t>‹#›</a:t>
            </a:fld>
            <a:endParaRPr lang="en-IN"/>
          </a:p>
        </p:txBody>
      </p:sp>
    </p:spTree>
    <p:extLst>
      <p:ext uri="{BB962C8B-B14F-4D97-AF65-F5344CB8AC3E}">
        <p14:creationId xmlns:p14="http://schemas.microsoft.com/office/powerpoint/2010/main" val="977326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31D6E7-55E7-4F60-9977-2CE9AA00DBF7}"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5C752-AA09-4944-9051-5FDAE1D932C5}"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0746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31D6E7-55E7-4F60-9977-2CE9AA00DBF7}" type="datetimeFigureOut">
              <a:rPr lang="en-IN" smtClean="0"/>
              <a:t>15-07-2025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C05C752-AA09-4944-9051-5FDAE1D932C5}" type="slidenum">
              <a:rPr lang="en-IN" smtClean="0"/>
              <a:t>‹#›</a:t>
            </a:fld>
            <a:endParaRPr lang="en-IN"/>
          </a:p>
        </p:txBody>
      </p:sp>
    </p:spTree>
    <p:extLst>
      <p:ext uri="{BB962C8B-B14F-4D97-AF65-F5344CB8AC3E}">
        <p14:creationId xmlns:p14="http://schemas.microsoft.com/office/powerpoint/2010/main" val="3490719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A31D6E7-55E7-4F60-9977-2CE9AA00DBF7}" type="datetimeFigureOut">
              <a:rPr lang="en-IN" smtClean="0"/>
              <a:t>15-07-2025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C05C752-AA09-4944-9051-5FDAE1D932C5}" type="slidenum">
              <a:rPr lang="en-IN" smtClean="0"/>
              <a:t>‹#›</a:t>
            </a:fld>
            <a:endParaRPr lang="en-IN"/>
          </a:p>
        </p:txBody>
      </p:sp>
    </p:spTree>
    <p:extLst>
      <p:ext uri="{BB962C8B-B14F-4D97-AF65-F5344CB8AC3E}">
        <p14:creationId xmlns:p14="http://schemas.microsoft.com/office/powerpoint/2010/main" val="3488957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A31D6E7-55E7-4F60-9977-2CE9AA00DBF7}" type="datetimeFigureOut">
              <a:rPr lang="en-IN" smtClean="0"/>
              <a:t>15-07-2025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C05C752-AA09-4944-9051-5FDAE1D932C5}" type="slidenum">
              <a:rPr lang="en-IN" smtClean="0"/>
              <a:t>‹#›</a:t>
            </a:fld>
            <a:endParaRPr lang="en-IN"/>
          </a:p>
        </p:txBody>
      </p:sp>
    </p:spTree>
    <p:extLst>
      <p:ext uri="{BB962C8B-B14F-4D97-AF65-F5344CB8AC3E}">
        <p14:creationId xmlns:p14="http://schemas.microsoft.com/office/powerpoint/2010/main" val="2193566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A31D6E7-55E7-4F60-9977-2CE9AA00DBF7}" type="datetimeFigureOut">
              <a:rPr lang="en-IN" smtClean="0"/>
              <a:t>15-07-2025</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7C05C752-AA09-4944-9051-5FDAE1D932C5}" type="slidenum">
              <a:rPr lang="en-IN" smtClean="0"/>
              <a:t>‹#›</a:t>
            </a:fld>
            <a:endParaRPr lang="en-IN"/>
          </a:p>
        </p:txBody>
      </p:sp>
    </p:spTree>
    <p:extLst>
      <p:ext uri="{BB962C8B-B14F-4D97-AF65-F5344CB8AC3E}">
        <p14:creationId xmlns:p14="http://schemas.microsoft.com/office/powerpoint/2010/main" val="38953665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A31D6E7-55E7-4F60-9977-2CE9AA00DBF7}" type="datetimeFigureOut">
              <a:rPr lang="en-IN" smtClean="0"/>
              <a:t>15-07-2025</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C05C752-AA09-4944-9051-5FDAE1D932C5}" type="slidenum">
              <a:rPr lang="en-IN" smtClean="0"/>
              <a:t>‹#›</a:t>
            </a:fld>
            <a:endParaRPr lang="en-IN"/>
          </a:p>
        </p:txBody>
      </p:sp>
    </p:spTree>
    <p:extLst>
      <p:ext uri="{BB962C8B-B14F-4D97-AF65-F5344CB8AC3E}">
        <p14:creationId xmlns:p14="http://schemas.microsoft.com/office/powerpoint/2010/main" val="2372517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5A31D6E7-55E7-4F60-9977-2CE9AA00DBF7}" type="datetimeFigureOut">
              <a:rPr lang="en-IN" smtClean="0"/>
              <a:t>15-07-2025</a:t>
            </a:fld>
            <a:endParaRPr lang="en-IN"/>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C05C752-AA09-4944-9051-5FDAE1D932C5}" type="slidenum">
              <a:rPr lang="en-IN" smtClean="0"/>
              <a:t>‹#›</a:t>
            </a:fld>
            <a:endParaRPr lang="en-IN"/>
          </a:p>
        </p:txBody>
      </p:sp>
    </p:spTree>
    <p:extLst>
      <p:ext uri="{BB962C8B-B14F-4D97-AF65-F5344CB8AC3E}">
        <p14:creationId xmlns:p14="http://schemas.microsoft.com/office/powerpoint/2010/main" val="1309020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31D6E7-55E7-4F60-9977-2CE9AA00DBF7}"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5C752-AA09-4944-9051-5FDAE1D932C5}" type="slidenum">
              <a:rPr lang="en-IN" smtClean="0"/>
              <a:t>‹#›</a:t>
            </a:fld>
            <a:endParaRPr lang="en-IN"/>
          </a:p>
        </p:txBody>
      </p:sp>
    </p:spTree>
    <p:extLst>
      <p:ext uri="{BB962C8B-B14F-4D97-AF65-F5344CB8AC3E}">
        <p14:creationId xmlns:p14="http://schemas.microsoft.com/office/powerpoint/2010/main" val="56471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31D6E7-55E7-4F60-9977-2CE9AA00DBF7}"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05C752-AA09-4944-9051-5FDAE1D932C5}" type="slidenum">
              <a:rPr lang="en-IN" smtClean="0"/>
              <a:t>‹#›</a:t>
            </a:fld>
            <a:endParaRPr lang="en-IN"/>
          </a:p>
        </p:txBody>
      </p:sp>
    </p:spTree>
    <p:extLst>
      <p:ext uri="{BB962C8B-B14F-4D97-AF65-F5344CB8AC3E}">
        <p14:creationId xmlns:p14="http://schemas.microsoft.com/office/powerpoint/2010/main" val="3985861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A31D6E7-55E7-4F60-9977-2CE9AA00DBF7}" type="datetimeFigureOut">
              <a:rPr lang="en-IN" smtClean="0"/>
              <a:t>15-07-2025</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C05C752-AA09-4944-9051-5FDAE1D932C5}"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4418293"/>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0B9DEC-CE90-5710-4527-5BC3FACA7605}"/>
              </a:ext>
            </a:extLst>
          </p:cNvPr>
          <p:cNvSpPr>
            <a:spLocks noGrp="1"/>
          </p:cNvSpPr>
          <p:nvPr>
            <p:ph type="title" idx="4294967295"/>
          </p:nvPr>
        </p:nvSpPr>
        <p:spPr>
          <a:xfrm>
            <a:off x="2653146" y="1979613"/>
            <a:ext cx="10058400" cy="1449387"/>
          </a:xfrm>
        </p:spPr>
        <p:txBody>
          <a:bodyPr>
            <a:normAutofit/>
          </a:bodyPr>
          <a:lstStyle/>
          <a:p>
            <a:r>
              <a:rPr lang="en-US" sz="3200" b="1" dirty="0"/>
              <a:t>BIG DATA AND IOT IN SUPPLY CHAIN</a:t>
            </a:r>
            <a:endParaRPr lang="en-IN" sz="3200" b="1" dirty="0"/>
          </a:p>
        </p:txBody>
      </p:sp>
    </p:spTree>
    <p:extLst>
      <p:ext uri="{BB962C8B-B14F-4D97-AF65-F5344CB8AC3E}">
        <p14:creationId xmlns:p14="http://schemas.microsoft.com/office/powerpoint/2010/main" val="13318504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E7A1C-C678-5EBF-BA2F-7628DA0DF6B3}"/>
              </a:ext>
            </a:extLst>
          </p:cNvPr>
          <p:cNvSpPr>
            <a:spLocks noGrp="1"/>
          </p:cNvSpPr>
          <p:nvPr>
            <p:ph type="title" idx="4294967295"/>
          </p:nvPr>
        </p:nvSpPr>
        <p:spPr>
          <a:xfrm>
            <a:off x="0" y="-815109"/>
            <a:ext cx="10058400" cy="1450975"/>
          </a:xfrm>
        </p:spPr>
        <p:txBody>
          <a:bodyPr>
            <a:normAutofit/>
          </a:bodyPr>
          <a:lstStyle/>
          <a:p>
            <a:r>
              <a:rPr lang="en-IN" sz="3600" b="1" dirty="0"/>
              <a:t>INTRODUCTION</a:t>
            </a:r>
            <a:endParaRPr lang="en-IN" sz="3600" dirty="0"/>
          </a:p>
        </p:txBody>
      </p:sp>
      <p:sp>
        <p:nvSpPr>
          <p:cNvPr id="3" name="Content Placeholder 2">
            <a:extLst>
              <a:ext uri="{FF2B5EF4-FFF2-40B4-BE49-F238E27FC236}">
                <a16:creationId xmlns:a16="http://schemas.microsoft.com/office/drawing/2014/main" id="{53F6AA6A-5428-7698-8E28-A4329C6C28A7}"/>
              </a:ext>
            </a:extLst>
          </p:cNvPr>
          <p:cNvSpPr>
            <a:spLocks noGrp="1"/>
          </p:cNvSpPr>
          <p:nvPr>
            <p:ph idx="4294967295"/>
          </p:nvPr>
        </p:nvSpPr>
        <p:spPr>
          <a:xfrm>
            <a:off x="356755" y="760557"/>
            <a:ext cx="11125199" cy="4897437"/>
          </a:xfrm>
        </p:spPr>
        <p:txBody>
          <a:bodyPr>
            <a:normAutofit fontScale="92500" lnSpcReduction="10000"/>
          </a:bodyPr>
          <a:lstStyle/>
          <a:p>
            <a:pPr algn="just">
              <a:lnSpc>
                <a:spcPct val="150000"/>
              </a:lnSpc>
              <a:buFont typeface="Arial" panose="020B0604020202020204" pitchFamily="34" charset="0"/>
              <a:buChar char="•"/>
            </a:pPr>
            <a:r>
              <a:rPr lang="en-US" sz="1900" dirty="0"/>
              <a:t>The rapid advancement of technology has fundamentally transformed supply chain management, with Big Data and the Internet of Things (IoT) emerging as two of the most influential drivers of this change. The integration of Big Data analytics and IoT technologies into supply chain operations is revolutionizing the way businesses collect, analyze, and act upon vast amounts of information. </a:t>
            </a:r>
          </a:p>
          <a:p>
            <a:pPr algn="just">
              <a:lnSpc>
                <a:spcPct val="150000"/>
              </a:lnSpc>
              <a:buFont typeface="Arial" panose="020B0604020202020204" pitchFamily="34" charset="0"/>
              <a:buChar char="•"/>
            </a:pPr>
            <a:r>
              <a:rPr lang="en-US" sz="1900" dirty="0"/>
              <a:t>Big Data refers to the enormous volumes of structured and unstructured data generated from multiple sources, which, when analyzed effectively, provides valuable insights for decision-making. IoT, on the other hand, involves a network of interconnected devices and sensors that communicate and exchange data in real-time, enabling continuous monitoring and automation across the supply chain.</a:t>
            </a:r>
          </a:p>
          <a:p>
            <a:pPr algn="just">
              <a:lnSpc>
                <a:spcPct val="150000"/>
              </a:lnSpc>
              <a:buFont typeface="Arial" panose="020B0604020202020204" pitchFamily="34" charset="0"/>
              <a:buChar char="•"/>
            </a:pPr>
            <a:r>
              <a:rPr lang="en-US" sz="1900" dirty="0"/>
              <a:t>Together, Big Data and IoT empower organizations to achieve unprecedented levels of visibility, transparency, and efficiency. These technologies facilitate real-time tracking of goods, predictive maintenance of equipment, and enhanced demand forecasting, thereby reducing costs and minimizing disruptions. </a:t>
            </a:r>
          </a:p>
          <a:p>
            <a:endParaRPr lang="en-IN" dirty="0"/>
          </a:p>
        </p:txBody>
      </p:sp>
    </p:spTree>
    <p:extLst>
      <p:ext uri="{BB962C8B-B14F-4D97-AF65-F5344CB8AC3E}">
        <p14:creationId xmlns:p14="http://schemas.microsoft.com/office/powerpoint/2010/main" val="460537889"/>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docProps/app.xml><?xml version="1.0" encoding="utf-8"?>
<Properties xmlns="http://schemas.openxmlformats.org/officeDocument/2006/extended-properties" xmlns:vt="http://schemas.openxmlformats.org/officeDocument/2006/docPropsVTypes">
  <Template>Retrospect</Template>
  <TotalTime>1</TotalTime>
  <Words>180</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Retrospect</vt:lpstr>
      <vt:lpstr>BIG DATA AND IOT IN SUPPLY CHAIN</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2025-07-15T08:33:34Z</dcterms:created>
  <dcterms:modified xsi:type="dcterms:W3CDTF">2025-07-15T08:35:28Z</dcterms:modified>
</cp:coreProperties>
</file>