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11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8F36F62-47EC-4590-978B-0F272407D113}" type="datetimeFigureOut">
              <a:rPr lang="en-IN" smtClean="0"/>
              <a:t>15-07-2025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A57A6B0-8766-47CF-8834-0C823D85B5B8}"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6131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8F36F62-47EC-4590-978B-0F272407D113}" type="datetimeFigureOut">
              <a:rPr lang="en-IN" smtClean="0"/>
              <a:t>15-07-2025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A57A6B0-8766-47CF-8834-0C823D85B5B8}" type="slidenum">
              <a:rPr lang="en-IN" smtClean="0"/>
              <a:t>‹#›</a:t>
            </a:fld>
            <a:endParaRPr lang="en-IN"/>
          </a:p>
        </p:txBody>
      </p:sp>
    </p:spTree>
    <p:extLst>
      <p:ext uri="{BB962C8B-B14F-4D97-AF65-F5344CB8AC3E}">
        <p14:creationId xmlns:p14="http://schemas.microsoft.com/office/powerpoint/2010/main" val="16477919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8F36F62-47EC-4590-978B-0F272407D113}" type="datetimeFigureOut">
              <a:rPr lang="en-IN" smtClean="0"/>
              <a:t>15-07-2025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A57A6B0-8766-47CF-8834-0C823D85B5B8}"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657450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8F36F62-47EC-4590-978B-0F272407D113}" type="datetimeFigureOut">
              <a:rPr lang="en-IN" smtClean="0"/>
              <a:t>15-07-2025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A57A6B0-8766-47CF-8834-0C823D85B5B8}" type="slidenum">
              <a:rPr lang="en-IN" smtClean="0"/>
              <a:t>‹#›</a:t>
            </a:fld>
            <a:endParaRPr lang="en-IN"/>
          </a:p>
        </p:txBody>
      </p:sp>
    </p:spTree>
    <p:extLst>
      <p:ext uri="{BB962C8B-B14F-4D97-AF65-F5344CB8AC3E}">
        <p14:creationId xmlns:p14="http://schemas.microsoft.com/office/powerpoint/2010/main" val="26462296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8F36F62-47EC-4590-978B-0F272407D113}" type="datetimeFigureOut">
              <a:rPr lang="en-IN" smtClean="0"/>
              <a:t>15-07-2025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FA57A6B0-8766-47CF-8834-0C823D85B5B8}" type="slidenum">
              <a:rPr lang="en-IN" smtClean="0"/>
              <a:t>‹#›</a:t>
            </a:fld>
            <a:endParaRPr lang="en-IN"/>
          </a:p>
        </p:txBody>
      </p:sp>
    </p:spTree>
    <p:extLst>
      <p:ext uri="{BB962C8B-B14F-4D97-AF65-F5344CB8AC3E}">
        <p14:creationId xmlns:p14="http://schemas.microsoft.com/office/powerpoint/2010/main" val="36944846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8F36F62-47EC-4590-978B-0F272407D113}" type="datetimeFigureOut">
              <a:rPr lang="en-IN" smtClean="0"/>
              <a:t>15-07-2025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FA57A6B0-8766-47CF-8834-0C823D85B5B8}" type="slidenum">
              <a:rPr lang="en-IN" smtClean="0"/>
              <a:t>‹#›</a:t>
            </a:fld>
            <a:endParaRPr lang="en-IN"/>
          </a:p>
        </p:txBody>
      </p:sp>
    </p:spTree>
    <p:extLst>
      <p:ext uri="{BB962C8B-B14F-4D97-AF65-F5344CB8AC3E}">
        <p14:creationId xmlns:p14="http://schemas.microsoft.com/office/powerpoint/2010/main" val="18721059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98F36F62-47EC-4590-978B-0F272407D113}" type="datetimeFigureOut">
              <a:rPr lang="en-IN" smtClean="0"/>
              <a:t>15-07-2025</a:t>
            </a:fld>
            <a:endParaRPr lang="en-IN"/>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IN"/>
          </a:p>
        </p:txBody>
      </p:sp>
      <p:sp>
        <p:nvSpPr>
          <p:cNvPr id="9" name="Slide Number Placeholder 8"/>
          <p:cNvSpPr>
            <a:spLocks noGrp="1"/>
          </p:cNvSpPr>
          <p:nvPr>
            <p:ph type="sldNum" sz="quarter" idx="12"/>
          </p:nvPr>
        </p:nvSpPr>
        <p:spPr/>
        <p:txBody>
          <a:bodyPr/>
          <a:lstStyle/>
          <a:p>
            <a:fld id="{FA57A6B0-8766-47CF-8834-0C823D85B5B8}" type="slidenum">
              <a:rPr lang="en-IN" smtClean="0"/>
              <a:t>‹#›</a:t>
            </a:fld>
            <a:endParaRPr lang="en-IN"/>
          </a:p>
        </p:txBody>
      </p:sp>
    </p:spTree>
    <p:extLst>
      <p:ext uri="{BB962C8B-B14F-4D97-AF65-F5344CB8AC3E}">
        <p14:creationId xmlns:p14="http://schemas.microsoft.com/office/powerpoint/2010/main" val="431541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98F36F62-47EC-4590-978B-0F272407D113}" type="datetimeFigureOut">
              <a:rPr lang="en-IN" smtClean="0"/>
              <a:t>15-07-2025</a:t>
            </a:fld>
            <a:endParaRPr lang="en-IN"/>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IN"/>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FA57A6B0-8766-47CF-8834-0C823D85B5B8}" type="slidenum">
              <a:rPr lang="en-IN" smtClean="0"/>
              <a:t>‹#›</a:t>
            </a:fld>
            <a:endParaRPr lang="en-IN"/>
          </a:p>
        </p:txBody>
      </p:sp>
    </p:spTree>
    <p:extLst>
      <p:ext uri="{BB962C8B-B14F-4D97-AF65-F5344CB8AC3E}">
        <p14:creationId xmlns:p14="http://schemas.microsoft.com/office/powerpoint/2010/main" val="5615478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8F36F62-47EC-4590-978B-0F272407D113}" type="datetimeFigureOut">
              <a:rPr lang="en-IN" smtClean="0"/>
              <a:t>15-07-2025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A57A6B0-8766-47CF-8834-0C823D85B5B8}" type="slidenum">
              <a:rPr lang="en-IN" smtClean="0"/>
              <a:t>‹#›</a:t>
            </a:fld>
            <a:endParaRPr lang="en-IN"/>
          </a:p>
        </p:txBody>
      </p:sp>
    </p:spTree>
    <p:extLst>
      <p:ext uri="{BB962C8B-B14F-4D97-AF65-F5344CB8AC3E}">
        <p14:creationId xmlns:p14="http://schemas.microsoft.com/office/powerpoint/2010/main" val="17745969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8F36F62-47EC-4590-978B-0F272407D113}" type="datetimeFigureOut">
              <a:rPr lang="en-IN" smtClean="0"/>
              <a:t>15-07-2025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A57A6B0-8766-47CF-8834-0C823D85B5B8}" type="slidenum">
              <a:rPr lang="en-IN" smtClean="0"/>
              <a:t>‹#›</a:t>
            </a:fld>
            <a:endParaRPr lang="en-IN"/>
          </a:p>
        </p:txBody>
      </p:sp>
    </p:spTree>
    <p:extLst>
      <p:ext uri="{BB962C8B-B14F-4D97-AF65-F5344CB8AC3E}">
        <p14:creationId xmlns:p14="http://schemas.microsoft.com/office/powerpoint/2010/main" val="20545057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8F36F62-47EC-4590-978B-0F272407D113}" type="datetimeFigureOut">
              <a:rPr lang="en-IN" smtClean="0"/>
              <a:t>15-07-2025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A57A6B0-8766-47CF-8834-0C823D85B5B8}" type="slidenum">
              <a:rPr lang="en-IN" smtClean="0"/>
              <a:t>‹#›</a:t>
            </a:fld>
            <a:endParaRPr lang="en-IN"/>
          </a:p>
        </p:txBody>
      </p:sp>
    </p:spTree>
    <p:extLst>
      <p:ext uri="{BB962C8B-B14F-4D97-AF65-F5344CB8AC3E}">
        <p14:creationId xmlns:p14="http://schemas.microsoft.com/office/powerpoint/2010/main" val="13975707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98F36F62-47EC-4590-978B-0F272407D113}" type="datetimeFigureOut">
              <a:rPr lang="en-IN" smtClean="0"/>
              <a:t>15-07-2025</a:t>
            </a:fld>
            <a:endParaRPr lang="en-IN"/>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IN"/>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FA57A6B0-8766-47CF-8834-0C823D85B5B8}" type="slidenum">
              <a:rPr lang="en-IN" smtClean="0"/>
              <a:t>‹#›</a:t>
            </a:fld>
            <a:endParaRPr lang="en-IN"/>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8023310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077F09-C4C6-23C3-AD77-B7A25ACDC245}"/>
              </a:ext>
            </a:extLst>
          </p:cNvPr>
          <p:cNvSpPr>
            <a:spLocks noGrp="1"/>
          </p:cNvSpPr>
          <p:nvPr>
            <p:ph type="title" idx="4294967295"/>
          </p:nvPr>
        </p:nvSpPr>
        <p:spPr>
          <a:xfrm>
            <a:off x="1406236" y="2260888"/>
            <a:ext cx="10058400" cy="1450975"/>
          </a:xfrm>
        </p:spPr>
        <p:txBody>
          <a:bodyPr>
            <a:noAutofit/>
          </a:bodyPr>
          <a:lstStyle/>
          <a:p>
            <a:pPr algn="ctr"/>
            <a:r>
              <a:rPr lang="en-US" sz="3600" b="1" dirty="0"/>
              <a:t>ARTIFICIAL INTELLIGENCE AND MACHINE LEARNING IN SUPPLY CHAIN</a:t>
            </a:r>
            <a:br>
              <a:rPr lang="en-US" sz="3600" b="1" dirty="0"/>
            </a:br>
            <a:endParaRPr lang="en-IN" sz="3600" b="1" dirty="0"/>
          </a:p>
        </p:txBody>
      </p:sp>
    </p:spTree>
    <p:extLst>
      <p:ext uri="{BB962C8B-B14F-4D97-AF65-F5344CB8AC3E}">
        <p14:creationId xmlns:p14="http://schemas.microsoft.com/office/powerpoint/2010/main" val="32010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EF578B-A23B-6D89-20BD-2FE12670D855}"/>
              </a:ext>
            </a:extLst>
          </p:cNvPr>
          <p:cNvSpPr>
            <a:spLocks noGrp="1"/>
          </p:cNvSpPr>
          <p:nvPr>
            <p:ph type="title" idx="4294967295"/>
          </p:nvPr>
        </p:nvSpPr>
        <p:spPr>
          <a:xfrm>
            <a:off x="0" y="-724694"/>
            <a:ext cx="10058400" cy="1449387"/>
          </a:xfrm>
        </p:spPr>
        <p:txBody>
          <a:bodyPr>
            <a:normAutofit/>
          </a:bodyPr>
          <a:lstStyle/>
          <a:p>
            <a:r>
              <a:rPr lang="en-IN" sz="3600" b="1" dirty="0"/>
              <a:t>INTRODUCTION</a:t>
            </a:r>
            <a:endParaRPr lang="en-IN" sz="3600" dirty="0"/>
          </a:p>
        </p:txBody>
      </p:sp>
      <p:sp>
        <p:nvSpPr>
          <p:cNvPr id="3" name="Content Placeholder 2">
            <a:extLst>
              <a:ext uri="{FF2B5EF4-FFF2-40B4-BE49-F238E27FC236}">
                <a16:creationId xmlns:a16="http://schemas.microsoft.com/office/drawing/2014/main" id="{F80C9222-257C-78B0-511C-05DA2859CDA3}"/>
              </a:ext>
            </a:extLst>
          </p:cNvPr>
          <p:cNvSpPr>
            <a:spLocks noGrp="1"/>
          </p:cNvSpPr>
          <p:nvPr>
            <p:ph idx="4294967295"/>
          </p:nvPr>
        </p:nvSpPr>
        <p:spPr>
          <a:xfrm>
            <a:off x="528204" y="808830"/>
            <a:ext cx="11135591" cy="5404933"/>
          </a:xfrm>
        </p:spPr>
        <p:txBody>
          <a:bodyPr>
            <a:normAutofit fontScale="70000" lnSpcReduction="20000"/>
          </a:bodyPr>
          <a:lstStyle/>
          <a:p>
            <a:pPr algn="just">
              <a:lnSpc>
                <a:spcPct val="160000"/>
              </a:lnSpc>
              <a:buFont typeface="Arial" panose="020B0604020202020204" pitchFamily="34" charset="0"/>
              <a:buChar char="•"/>
            </a:pPr>
            <a:r>
              <a:rPr lang="en-US" sz="2600" dirty="0"/>
              <a:t>The modern supply chain has evolved into a dynamic, data-driven ecosystem that demands real-time responsiveness, agility, and strategic foresight. In this transformative landscape, Artificial Intelligence (AI) and Machine Learning (ML) have emerged as powerful technologies reshaping how supply chains operate, adapt, and innovate. </a:t>
            </a:r>
          </a:p>
          <a:p>
            <a:pPr algn="just">
              <a:lnSpc>
                <a:spcPct val="160000"/>
              </a:lnSpc>
              <a:buFont typeface="Arial" panose="020B0604020202020204" pitchFamily="34" charset="0"/>
              <a:buChar char="•"/>
            </a:pPr>
            <a:r>
              <a:rPr lang="en-US" sz="2600" dirty="0"/>
              <a:t>These technologies are redefining decision-making by enabling machines to analyze vast amounts of data, recognize patterns, learn from historical events, and make predictions with increasing accuracy. As businesses navigate volatile markets, unpredictable demand, and global disruptions, AI and ML provide the intelligence necessary to forecast trends, optimize logistics, improve inventory management, and reduce operational costs.</a:t>
            </a:r>
          </a:p>
          <a:p>
            <a:pPr algn="just">
              <a:lnSpc>
                <a:spcPct val="160000"/>
              </a:lnSpc>
              <a:buFont typeface="Arial" panose="020B0604020202020204" pitchFamily="34" charset="0"/>
              <a:buChar char="•"/>
            </a:pPr>
            <a:r>
              <a:rPr lang="en-US" sz="2600" dirty="0"/>
              <a:t>Artificial Intelligence and Machine Learning are no longer futuristic concepts—they are practical tools with real-time applications in sourcing, production, distribution, and customer service. </a:t>
            </a:r>
          </a:p>
          <a:p>
            <a:pPr algn="just">
              <a:lnSpc>
                <a:spcPct val="160000"/>
              </a:lnSpc>
              <a:buFont typeface="Arial" panose="020B0604020202020204" pitchFamily="34" charset="0"/>
              <a:buChar char="•"/>
            </a:pPr>
            <a:r>
              <a:rPr lang="en-US" sz="2600" dirty="0"/>
              <a:t>From automating repetitive tasks such as order processing and demand planning to enabling advanced solutions like predictive analytics and autonomous delivery systems, these technologies are contributing to the creation of smarter, more resilient supply chains. </a:t>
            </a:r>
          </a:p>
          <a:p>
            <a:endParaRPr lang="en-IN" dirty="0"/>
          </a:p>
        </p:txBody>
      </p:sp>
    </p:spTree>
    <p:extLst>
      <p:ext uri="{BB962C8B-B14F-4D97-AF65-F5344CB8AC3E}">
        <p14:creationId xmlns:p14="http://schemas.microsoft.com/office/powerpoint/2010/main" val="3347708400"/>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514949"/>
      </a:dk2>
      <a:lt2>
        <a:srgbClr val="E1E1DB"/>
      </a:lt2>
      <a:accent1>
        <a:srgbClr val="9DBFBE"/>
      </a:accent1>
      <a:accent2>
        <a:srgbClr val="DB8631"/>
      </a:accent2>
      <a:accent3>
        <a:srgbClr val="E3CC5A"/>
      </a:accent3>
      <a:accent4>
        <a:srgbClr val="ACADA8"/>
      </a:accent4>
      <a:accent5>
        <a:srgbClr val="927C61"/>
      </a:accent5>
      <a:accent6>
        <a:srgbClr val="B3B435"/>
      </a:accent6>
      <a:hlink>
        <a:srgbClr val="0000FF"/>
      </a:hlink>
      <a:folHlink>
        <a:srgbClr val="800080"/>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243AF7DC-D15B-41C0-AE81-23980D1B9FC4}"/>
    </a:ext>
  </a:extLst>
</a:theme>
</file>

<file path=docProps/app.xml><?xml version="1.0" encoding="utf-8"?>
<Properties xmlns="http://schemas.openxmlformats.org/officeDocument/2006/extended-properties" xmlns:vt="http://schemas.openxmlformats.org/officeDocument/2006/docPropsVTypes">
  <Template>Retrospect</Template>
  <TotalTime>3</TotalTime>
  <Words>198</Words>
  <Application>Microsoft Office PowerPoint</Application>
  <PresentationFormat>Widescreen</PresentationFormat>
  <Paragraphs>6</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Retrospect</vt:lpstr>
      <vt:lpstr>ARTIFICIAL INTELLIGENCE AND MACHINE LEARNING IN SUPPLY CHAIN </vt:lpstr>
      <vt:lpstr>INTRODUCTION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2025-07-15T07:03:40Z</dcterms:created>
  <dcterms:modified xsi:type="dcterms:W3CDTF">2025-07-15T07:07:07Z</dcterms:modified>
</cp:coreProperties>
</file>