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301C9301-203A-4AF3-A079-941D1EBB3D10}" type="slidenum">
              <a:rPr lang="en-IN" smtClean="0"/>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668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spTree>
    <p:extLst>
      <p:ext uri="{BB962C8B-B14F-4D97-AF65-F5344CB8AC3E}">
        <p14:creationId xmlns:p14="http://schemas.microsoft.com/office/powerpoint/2010/main" val="2157946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1173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3F027F9-1E72-42B7-870D-E0ECC72CCAE5}"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1C9301-203A-4AF3-A079-941D1EBB3D10}" type="slidenum">
              <a:rPr lang="en-IN" smtClean="0"/>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909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F027F9-1E72-42B7-870D-E0ECC72CCAE5}"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01C9301-203A-4AF3-A079-941D1EBB3D10}" type="slidenum">
              <a:rPr lang="en-IN" smtClean="0"/>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18172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3F027F9-1E72-42B7-870D-E0ECC72CCAE5}"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301C9301-203A-4AF3-A079-941D1EBB3D10}"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4151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F027F9-1E72-42B7-870D-E0ECC72CCAE5}" type="datetimeFigureOut">
              <a:rPr lang="en-IN" smtClean="0"/>
              <a:t>13-07-2025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301C9301-203A-4AF3-A079-941D1EBB3D10}" type="slidenum">
              <a:rPr lang="en-IN" smtClean="0"/>
              <a:t>‹#›</a:t>
            </a:fld>
            <a:endParaRPr lang="en-IN"/>
          </a:p>
        </p:txBody>
      </p:sp>
    </p:spTree>
    <p:extLst>
      <p:ext uri="{BB962C8B-B14F-4D97-AF65-F5344CB8AC3E}">
        <p14:creationId xmlns:p14="http://schemas.microsoft.com/office/powerpoint/2010/main" val="115659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F027F9-1E72-42B7-870D-E0ECC72CCAE5}"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1C9301-203A-4AF3-A079-941D1EBB3D10}" type="slidenum">
              <a:rPr lang="en-IN" smtClean="0"/>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34714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F027F9-1E72-42B7-870D-E0ECC72CCAE5}"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1C9301-203A-4AF3-A079-941D1EBB3D10}" type="slidenum">
              <a:rPr lang="en-IN" smtClean="0"/>
              <a:t>‹#›</a:t>
            </a:fld>
            <a:endParaRPr lang="en-IN"/>
          </a:p>
        </p:txBody>
      </p:sp>
    </p:spTree>
    <p:extLst>
      <p:ext uri="{BB962C8B-B14F-4D97-AF65-F5344CB8AC3E}">
        <p14:creationId xmlns:p14="http://schemas.microsoft.com/office/powerpoint/2010/main" val="2964952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3F027F9-1E72-42B7-870D-E0ECC72CCAE5}"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01C9301-203A-4AF3-A079-941D1EBB3D10}" type="slidenum">
              <a:rPr lang="en-IN" smtClean="0"/>
              <a:t>‹#›</a:t>
            </a:fld>
            <a:endParaRPr lang="en-IN"/>
          </a:p>
        </p:txBody>
      </p:sp>
    </p:spTree>
    <p:extLst>
      <p:ext uri="{BB962C8B-B14F-4D97-AF65-F5344CB8AC3E}">
        <p14:creationId xmlns:p14="http://schemas.microsoft.com/office/powerpoint/2010/main" val="4247821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14786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026137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spTree>
    <p:extLst>
      <p:ext uri="{BB962C8B-B14F-4D97-AF65-F5344CB8AC3E}">
        <p14:creationId xmlns:p14="http://schemas.microsoft.com/office/powerpoint/2010/main" val="1486813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40554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3207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51336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3F027F9-1E72-42B7-870D-E0ECC72CCAE5}"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01C9301-203A-4AF3-A079-941D1EBB3D10}" type="slidenum">
              <a:rPr lang="en-IN" smtClean="0"/>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7851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3F027F9-1E72-42B7-870D-E0ECC72CCAE5}" type="datetimeFigureOut">
              <a:rPr lang="en-IN" smtClean="0"/>
              <a:t>13-07-2025</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01C9301-203A-4AF3-A079-941D1EBB3D10}" type="slidenum">
              <a:rPr lang="en-IN" smtClean="0"/>
              <a:t>‹#›</a:t>
            </a:fld>
            <a:endParaRPr lang="en-IN"/>
          </a:p>
        </p:txBody>
      </p:sp>
    </p:spTree>
    <p:extLst>
      <p:ext uri="{BB962C8B-B14F-4D97-AF65-F5344CB8AC3E}">
        <p14:creationId xmlns:p14="http://schemas.microsoft.com/office/powerpoint/2010/main" val="246400356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C917556-3B31-938A-8EEE-DF2C6762DAFB}"/>
              </a:ext>
            </a:extLst>
          </p:cNvPr>
          <p:cNvSpPr>
            <a:spLocks noGrp="1"/>
          </p:cNvSpPr>
          <p:nvPr>
            <p:ph type="title" idx="4294967295"/>
          </p:nvPr>
        </p:nvSpPr>
        <p:spPr>
          <a:xfrm>
            <a:off x="1600200" y="2458172"/>
            <a:ext cx="9601200" cy="1303337"/>
          </a:xfrm>
        </p:spPr>
        <p:txBody>
          <a:bodyPr>
            <a:normAutofit/>
          </a:bodyPr>
          <a:lstStyle/>
          <a:p>
            <a:r>
              <a:rPr lang="en-US" sz="3600" b="1" dirty="0"/>
              <a:t>An investigation of Supply chain Outsourcing</a:t>
            </a:r>
            <a:endParaRPr lang="en-IN" sz="3600" b="1" dirty="0"/>
          </a:p>
        </p:txBody>
      </p:sp>
    </p:spTree>
    <p:extLst>
      <p:ext uri="{BB962C8B-B14F-4D97-AF65-F5344CB8AC3E}">
        <p14:creationId xmlns:p14="http://schemas.microsoft.com/office/powerpoint/2010/main" val="1312149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240D35-F190-D331-C3B7-F99F15BAA125}"/>
              </a:ext>
            </a:extLst>
          </p:cNvPr>
          <p:cNvSpPr>
            <a:spLocks noGrp="1"/>
          </p:cNvSpPr>
          <p:nvPr>
            <p:ph type="title" idx="4294967295"/>
          </p:nvPr>
        </p:nvSpPr>
        <p:spPr>
          <a:xfrm>
            <a:off x="1413164" y="330993"/>
            <a:ext cx="9601200" cy="1303337"/>
          </a:xfrm>
        </p:spPr>
        <p:txBody>
          <a:bodyPr>
            <a:normAutofit/>
          </a:bodyPr>
          <a:lstStyle/>
          <a:p>
            <a:r>
              <a:rPr lang="en-IN" sz="3200" b="1" dirty="0"/>
              <a:t>INTRODUCTION</a:t>
            </a:r>
          </a:p>
        </p:txBody>
      </p:sp>
      <p:sp>
        <p:nvSpPr>
          <p:cNvPr id="3" name="Content Placeholder 2">
            <a:extLst>
              <a:ext uri="{FF2B5EF4-FFF2-40B4-BE49-F238E27FC236}">
                <a16:creationId xmlns:a16="http://schemas.microsoft.com/office/drawing/2014/main" id="{5F92BC5C-DAE7-82F5-A372-A2AE13AB4CCB}"/>
              </a:ext>
            </a:extLst>
          </p:cNvPr>
          <p:cNvSpPr>
            <a:spLocks noGrp="1"/>
          </p:cNvSpPr>
          <p:nvPr>
            <p:ph idx="4294967295"/>
          </p:nvPr>
        </p:nvSpPr>
        <p:spPr>
          <a:xfrm>
            <a:off x="938645" y="1132610"/>
            <a:ext cx="10491355" cy="5226626"/>
          </a:xfrm>
        </p:spPr>
        <p:txBody>
          <a:bodyPr>
            <a:normAutofit fontScale="55000" lnSpcReduction="20000"/>
          </a:bodyPr>
          <a:lstStyle/>
          <a:p>
            <a:pPr algn="just">
              <a:lnSpc>
                <a:spcPct val="170000"/>
              </a:lnSpc>
            </a:pPr>
            <a:r>
              <a:rPr lang="en-US" sz="3300" dirty="0"/>
              <a:t>In the modern business landscape, organizations are increasingly focusing on their core competencies while outsourcing non-core activities to specialized third-party service providers. </a:t>
            </a:r>
            <a:r>
              <a:rPr lang="en-US" sz="3300" b="1" dirty="0"/>
              <a:t>Supply chain outsourcing</a:t>
            </a:r>
            <a:r>
              <a:rPr lang="en-US" sz="3300" dirty="0"/>
              <a:t> has emerged as a strategic tool that enables companies to reduce operational costs, improve efficiency, and access external expertise. </a:t>
            </a:r>
          </a:p>
          <a:p>
            <a:pPr algn="just">
              <a:lnSpc>
                <a:spcPct val="170000"/>
              </a:lnSpc>
            </a:pPr>
            <a:r>
              <a:rPr lang="en-US" sz="3300" dirty="0"/>
              <a:t>As global markets become more competitive and customer demands more dynamic, firms are under constant pressure to deliver faster, better, and cheaper services. In this context, outsourcing parts of the supply chain—such as logistics, warehousing, procurement, distribution, and even inventory management—has become a critical approach to gain flexibility and scalability.</a:t>
            </a:r>
          </a:p>
          <a:p>
            <a:pPr algn="just">
              <a:lnSpc>
                <a:spcPct val="170000"/>
              </a:lnSpc>
            </a:pPr>
            <a:r>
              <a:rPr lang="en-US" sz="3300" dirty="0"/>
              <a:t>The concept of supply chain outsourcing involves delegating certain supply chain functions to external vendors who are better equipped to handle those operations effectively and at a lower cost. This may include outsourcing to </a:t>
            </a:r>
            <a:r>
              <a:rPr lang="en-US" sz="3300" b="1" dirty="0"/>
              <a:t>third-party logistics (3PL)</a:t>
            </a:r>
            <a:r>
              <a:rPr lang="en-US" sz="3300" dirty="0"/>
              <a:t> providers, contract manufacturers, or freight forwarding agencies. </a:t>
            </a:r>
          </a:p>
          <a:p>
            <a:endParaRPr lang="en-IN" dirty="0"/>
          </a:p>
        </p:txBody>
      </p:sp>
    </p:spTree>
    <p:extLst>
      <p:ext uri="{BB962C8B-B14F-4D97-AF65-F5344CB8AC3E}">
        <p14:creationId xmlns:p14="http://schemas.microsoft.com/office/powerpoint/2010/main" val="23765502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5</TotalTime>
  <Words>170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Garamond</vt:lpstr>
      <vt:lpstr>Organic</vt:lpstr>
      <vt:lpstr>An investigation of Supply chain Outsourcing</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2025-07-13T06:04:57Z</dcterms:created>
  <dcterms:modified xsi:type="dcterms:W3CDTF">2025-07-13T06:10:02Z</dcterms:modified>
</cp:coreProperties>
</file>