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54241FA-54F1-44DF-A7F3-21CD5EF907A6}"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339819-8782-4C58-8877-D47564820249}"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5432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4241FA-54F1-44DF-A7F3-21CD5EF907A6}"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2916919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4241FA-54F1-44DF-A7F3-21CD5EF907A6}"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339819-8782-4C58-8877-D47564820249}"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813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4241FA-54F1-44DF-A7F3-21CD5EF907A6}"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18323880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4241FA-54F1-44DF-A7F3-21CD5EF907A6}"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4023499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4241FA-54F1-44DF-A7F3-21CD5EF907A6}"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324479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54241FA-54F1-44DF-A7F3-21CD5EF907A6}" type="datetimeFigureOut">
              <a:rPr lang="en-IN" smtClean="0"/>
              <a:t>13-07-2025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1567864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54241FA-54F1-44DF-A7F3-21CD5EF907A6}" type="datetimeFigureOut">
              <a:rPr lang="en-IN" smtClean="0"/>
              <a:t>13-07-2025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339819-8782-4C58-8877-D47564820249}" type="slidenum">
              <a:rPr lang="en-IN" smtClean="0"/>
              <a:t>‹#›</a:t>
            </a:fld>
            <a:endParaRPr lang="en-IN"/>
          </a:p>
        </p:txBody>
      </p:sp>
    </p:spTree>
    <p:extLst>
      <p:ext uri="{BB962C8B-B14F-4D97-AF65-F5344CB8AC3E}">
        <p14:creationId xmlns:p14="http://schemas.microsoft.com/office/powerpoint/2010/main" val="3805968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854241FA-54F1-44DF-A7F3-21CD5EF907A6}" type="datetimeFigureOut">
              <a:rPr lang="en-IN" smtClean="0"/>
              <a:t>13-07-2025</a:t>
            </a:fld>
            <a:endParaRPr lang="en-IN"/>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339819-8782-4C58-8877-D47564820249}" type="slidenum">
              <a:rPr lang="en-IN" smtClean="0"/>
              <a:t>‹#›</a:t>
            </a:fld>
            <a:endParaRPr lang="en-IN"/>
          </a:p>
        </p:txBody>
      </p:sp>
    </p:spTree>
    <p:extLst>
      <p:ext uri="{BB962C8B-B14F-4D97-AF65-F5344CB8AC3E}">
        <p14:creationId xmlns:p14="http://schemas.microsoft.com/office/powerpoint/2010/main" val="96950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4241FA-54F1-44DF-A7F3-21CD5EF907A6}"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85550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4241FA-54F1-44DF-A7F3-21CD5EF907A6}"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339819-8782-4C58-8877-D47564820249}" type="slidenum">
              <a:rPr lang="en-IN" smtClean="0"/>
              <a:t>‹#›</a:t>
            </a:fld>
            <a:endParaRPr lang="en-IN"/>
          </a:p>
        </p:txBody>
      </p:sp>
    </p:spTree>
    <p:extLst>
      <p:ext uri="{BB962C8B-B14F-4D97-AF65-F5344CB8AC3E}">
        <p14:creationId xmlns:p14="http://schemas.microsoft.com/office/powerpoint/2010/main" val="2161659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54241FA-54F1-44DF-A7F3-21CD5EF907A6}" type="datetimeFigureOut">
              <a:rPr lang="en-IN" smtClean="0"/>
              <a:t>13-07-2025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9339819-8782-4C58-8877-D47564820249}"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7345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1B98FB-2A9C-84AA-9B84-AE1ECAE73528}"/>
              </a:ext>
            </a:extLst>
          </p:cNvPr>
          <p:cNvSpPr>
            <a:spLocks noGrp="1"/>
          </p:cNvSpPr>
          <p:nvPr>
            <p:ph type="title" idx="4294967295"/>
          </p:nvPr>
        </p:nvSpPr>
        <p:spPr>
          <a:xfrm>
            <a:off x="865909" y="1979613"/>
            <a:ext cx="10058400" cy="1449387"/>
          </a:xfrm>
        </p:spPr>
        <p:txBody>
          <a:bodyPr/>
          <a:lstStyle/>
          <a:p>
            <a:pPr algn="ctr"/>
            <a:r>
              <a:rPr lang="en-US" sz="2800" b="1" dirty="0"/>
              <a:t>ACTORS AFFECTING THE APPLICATION OF AN EFFICIENT SUPPLY MANAGEMENT SYSTEM</a:t>
            </a:r>
            <a:endParaRPr lang="en-IN" dirty="0"/>
          </a:p>
        </p:txBody>
      </p:sp>
    </p:spTree>
    <p:extLst>
      <p:ext uri="{BB962C8B-B14F-4D97-AF65-F5344CB8AC3E}">
        <p14:creationId xmlns:p14="http://schemas.microsoft.com/office/powerpoint/2010/main" val="4083569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5772B-47B6-4348-7C0F-B5078815C6ED}"/>
              </a:ext>
            </a:extLst>
          </p:cNvPr>
          <p:cNvSpPr>
            <a:spLocks noGrp="1"/>
          </p:cNvSpPr>
          <p:nvPr>
            <p:ph type="title" idx="4294967295"/>
          </p:nvPr>
        </p:nvSpPr>
        <p:spPr>
          <a:xfrm>
            <a:off x="0" y="-724694"/>
            <a:ext cx="10058400" cy="1449387"/>
          </a:xfrm>
        </p:spPr>
        <p:txBody>
          <a:bodyPr>
            <a:normAutofit/>
          </a:bodyPr>
          <a:lstStyle/>
          <a:p>
            <a:r>
              <a:rPr lang="en-IN" sz="3600" b="1" dirty="0"/>
              <a:t>INTRODUCTION</a:t>
            </a:r>
            <a:endParaRPr lang="en-IN" sz="3600" dirty="0"/>
          </a:p>
        </p:txBody>
      </p:sp>
      <p:sp>
        <p:nvSpPr>
          <p:cNvPr id="3" name="Content Placeholder 2">
            <a:extLst>
              <a:ext uri="{FF2B5EF4-FFF2-40B4-BE49-F238E27FC236}">
                <a16:creationId xmlns:a16="http://schemas.microsoft.com/office/drawing/2014/main" id="{322C250C-4832-A7A8-081E-D676D29FEA66}"/>
              </a:ext>
            </a:extLst>
          </p:cNvPr>
          <p:cNvSpPr>
            <a:spLocks noGrp="1"/>
          </p:cNvSpPr>
          <p:nvPr>
            <p:ph idx="4294967295"/>
          </p:nvPr>
        </p:nvSpPr>
        <p:spPr>
          <a:xfrm>
            <a:off x="460663" y="807172"/>
            <a:ext cx="10917381" cy="5042910"/>
          </a:xfrm>
        </p:spPr>
        <p:txBody>
          <a:bodyPr>
            <a:normAutofit/>
          </a:bodyPr>
          <a:lstStyle/>
          <a:p>
            <a:pPr algn="just">
              <a:lnSpc>
                <a:spcPct val="150000"/>
              </a:lnSpc>
              <a:buFont typeface="Arial" panose="020B0604020202020204" pitchFamily="34" charset="0"/>
              <a:buChar char="•"/>
            </a:pPr>
            <a:r>
              <a:rPr lang="en-US" sz="1800" dirty="0"/>
              <a:t>Supply management systems are integral to the smooth functioning of modern businesses, playing a vital role in coordinating the flow of goods, services, information, and finances from suppliers to end customers. An efficient supply management system ensures that materials are procured at the right quality, quantity, time, and cost, thereby optimizing operational performance and contributing to overall organizational success. </a:t>
            </a:r>
          </a:p>
          <a:p>
            <a:pPr algn="just">
              <a:lnSpc>
                <a:spcPct val="150000"/>
              </a:lnSpc>
              <a:buFont typeface="Arial" panose="020B0604020202020204" pitchFamily="34" charset="0"/>
              <a:buChar char="•"/>
            </a:pPr>
            <a:r>
              <a:rPr lang="en-US" sz="1800" dirty="0"/>
              <a:t>However, the application and effectiveness of such systems are influenced by a multitude of actors, each contributing to or hindering the system’s efficiency. Understanding these actors and their roles is essential for organizations aiming to implement or improve their supply management processes.</a:t>
            </a:r>
          </a:p>
          <a:p>
            <a:pPr algn="just">
              <a:lnSpc>
                <a:spcPct val="150000"/>
              </a:lnSpc>
              <a:buFont typeface="Arial" panose="020B0604020202020204" pitchFamily="34" charset="0"/>
              <a:buChar char="•"/>
            </a:pPr>
            <a:r>
              <a:rPr lang="en-US" sz="1800" dirty="0"/>
              <a:t>The actors affecting supply management encompass a diverse range of stakeholders, including internal departments, external suppliers, logistics providers, technology vendors, and regulatory bodies. Internally, departments such as procurement, production, finance, and logistics must collaborate closely to ensure seamless operations.</a:t>
            </a:r>
          </a:p>
          <a:p>
            <a:endParaRPr lang="en-IN" dirty="0"/>
          </a:p>
        </p:txBody>
      </p:sp>
    </p:spTree>
    <p:extLst>
      <p:ext uri="{BB962C8B-B14F-4D97-AF65-F5344CB8AC3E}">
        <p14:creationId xmlns:p14="http://schemas.microsoft.com/office/powerpoint/2010/main" val="426648158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docProps/app.xml><?xml version="1.0" encoding="utf-8"?>
<Properties xmlns="http://schemas.openxmlformats.org/officeDocument/2006/extended-properties" xmlns:vt="http://schemas.openxmlformats.org/officeDocument/2006/docPropsVTypes">
  <Template>Retrospect</Template>
  <TotalTime>1</TotalTime>
  <Words>176</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Retrospect</vt:lpstr>
      <vt:lpstr>ACTORS AFFECTING THE APPLICATION OF AN EFFICIENT SUPPLY MANAGEMENT SYSTEM</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2025-07-13T08:45:22Z</dcterms:created>
  <dcterms:modified xsi:type="dcterms:W3CDTF">2025-07-13T08:47:03Z</dcterms:modified>
</cp:coreProperties>
</file>