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087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548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3408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005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591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64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278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916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1461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71385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34210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85131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99377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7341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07114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0908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7A5F5-CF6B-4ADD-8086-1D2FDD644A6C}" type="datetimeFigureOut">
              <a:rPr lang="en-IN" smtClean="0"/>
              <a:t>12-07-2025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4C8635B-8029-4D33-86A8-3845121889B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694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944DD0D-D18C-D093-2CD4-AF309A217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934" y="2687782"/>
            <a:ext cx="8596668" cy="1320800"/>
          </a:xfrm>
        </p:spPr>
        <p:txBody>
          <a:bodyPr/>
          <a:lstStyle/>
          <a:p>
            <a:r>
              <a:rPr lang="en-US" b="1" dirty="0"/>
              <a:t>A study on Supply chain Procurement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303860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6FE38-F6D6-CC32-01B5-E712793D5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7" y="0"/>
            <a:ext cx="8596668" cy="1320800"/>
          </a:xfrm>
        </p:spPr>
        <p:txBody>
          <a:bodyPr>
            <a:normAutofit/>
          </a:bodyPr>
          <a:lstStyle/>
          <a:p>
            <a:r>
              <a:rPr lang="en-IN" sz="32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9376B-12F4-50B9-B14D-C56991DE9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3" y="862445"/>
            <a:ext cx="9019309" cy="562148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Procurement is one of the most vital functions within the supply chain, directly influencing a company’s ability to deliver quality products, control costs, and meet customer demands.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 today’s globally interconnected and highly competitive business environment, supply chain procurement has evolved from a simple purchasing function into a strategic element that plays a critical role in business success.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Effective procurement ensures the timely acquisition of goods and services, reduces risks, and fosters strong supplier relationships, all of which are essential for maintaining an efficient and responsive supply chain.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study of supply chain procurement aims to understand the methods, tools, and strategies used by organizations to source materials and services in a cost-effective and reliable manner.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032162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136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A study on Supply chain Procurement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2025-07-12T13:08:40Z</dcterms:created>
  <dcterms:modified xsi:type="dcterms:W3CDTF">2025-07-12T13:10:25Z</dcterms:modified>
</cp:coreProperties>
</file>