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6E606B-D136-4E9F-BCDB-B695EFDA7BD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1357574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6E606B-D136-4E9F-BCDB-B695EFDA7BD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2204278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6E606B-D136-4E9F-BCDB-B695EFDA7BD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211777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6E606B-D136-4E9F-BCDB-B695EFDA7BD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3177028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6E606B-D136-4E9F-BCDB-B695EFDA7BD9}" type="datetimeFigureOut">
              <a:rPr lang="en-IN" smtClean="0"/>
              <a:t>30-06-2025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548861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6E606B-D136-4E9F-BCDB-B695EFDA7BD9}" type="datetimeFigureOut">
              <a:rPr lang="en-IN" smtClean="0"/>
              <a:t>30-06-2025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3080354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6E606B-D136-4E9F-BCDB-B695EFDA7BD9}" type="datetimeFigureOut">
              <a:rPr lang="en-IN" smtClean="0"/>
              <a:t>30-06-2025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2086520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6E606B-D136-4E9F-BCDB-B695EFDA7BD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1586720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6E606B-D136-4E9F-BCDB-B695EFDA7BD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4178825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6E606B-D136-4E9F-BCDB-B695EFDA7BD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131816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6E606B-D136-4E9F-BCDB-B695EFDA7BD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2147060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6E606B-D136-4E9F-BCDB-B695EFDA7BD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F445CF-7CA4-49A1-9092-9F1B52E2FE74}"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776865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86E606B-D136-4E9F-BCDB-B695EFDA7BD9}" type="datetimeFigureOut">
              <a:rPr lang="en-IN" smtClean="0"/>
              <a:t>30-06-2025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29497892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86E606B-D136-4E9F-BCDB-B695EFDA7BD9}" type="datetimeFigureOut">
              <a:rPr lang="en-IN" smtClean="0"/>
              <a:t>30-06-2025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30630224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86E606B-D136-4E9F-BCDB-B695EFDA7BD9}" type="datetimeFigureOut">
              <a:rPr lang="en-IN" smtClean="0"/>
              <a:t>30-06-2025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28015437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6E606B-D136-4E9F-BCDB-B695EFDA7BD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17819704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6E606B-D136-4E9F-BCDB-B695EFDA7BD9}" type="datetimeFigureOut">
              <a:rPr lang="en-IN" smtClean="0"/>
              <a:t>30-06-2025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F445CF-7CA4-49A1-9092-9F1B52E2FE74}" type="slidenum">
              <a:rPr lang="en-IN" smtClean="0"/>
              <a:t>‹#›</a:t>
            </a:fld>
            <a:endParaRPr lang="en-IN"/>
          </a:p>
        </p:txBody>
      </p:sp>
    </p:spTree>
    <p:extLst>
      <p:ext uri="{BB962C8B-B14F-4D97-AF65-F5344CB8AC3E}">
        <p14:creationId xmlns:p14="http://schemas.microsoft.com/office/powerpoint/2010/main" val="3343028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86E606B-D136-4E9F-BCDB-B695EFDA7BD9}" type="datetimeFigureOut">
              <a:rPr lang="en-IN" smtClean="0"/>
              <a:t>30-06-2025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6F445CF-7CA4-49A1-9092-9F1B52E2FE74}" type="slidenum">
              <a:rPr lang="en-IN" smtClean="0"/>
              <a:t>‹#›</a:t>
            </a:fld>
            <a:endParaRPr lang="en-IN"/>
          </a:p>
        </p:txBody>
      </p:sp>
    </p:spTree>
    <p:extLst>
      <p:ext uri="{BB962C8B-B14F-4D97-AF65-F5344CB8AC3E}">
        <p14:creationId xmlns:p14="http://schemas.microsoft.com/office/powerpoint/2010/main" val="1458248809"/>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E63A6E6-747D-0A8B-A8C4-EB2634B947A3}"/>
              </a:ext>
            </a:extLst>
          </p:cNvPr>
          <p:cNvSpPr>
            <a:spLocks noGrp="1"/>
          </p:cNvSpPr>
          <p:nvPr>
            <p:ph type="title"/>
          </p:nvPr>
        </p:nvSpPr>
        <p:spPr>
          <a:xfrm>
            <a:off x="1017704" y="2448791"/>
            <a:ext cx="10353761" cy="1326321"/>
          </a:xfrm>
        </p:spPr>
        <p:txBody>
          <a:bodyPr>
            <a:normAutofit/>
          </a:bodyPr>
          <a:lstStyle/>
          <a:p>
            <a:r>
              <a:rPr lang="en-US" sz="2800" dirty="0"/>
              <a:t>Video Marketing for Healthcare: A Study on YouTube Advertising</a:t>
            </a:r>
            <a:endParaRPr lang="en-IN" sz="2800" dirty="0"/>
          </a:p>
        </p:txBody>
      </p:sp>
    </p:spTree>
    <p:extLst>
      <p:ext uri="{BB962C8B-B14F-4D97-AF65-F5344CB8AC3E}">
        <p14:creationId xmlns:p14="http://schemas.microsoft.com/office/powerpoint/2010/main" val="742006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23FD3-3A30-CDAE-B847-12EECC3F4950}"/>
              </a:ext>
            </a:extLst>
          </p:cNvPr>
          <p:cNvSpPr>
            <a:spLocks noGrp="1"/>
          </p:cNvSpPr>
          <p:nvPr>
            <p:ph type="title"/>
          </p:nvPr>
        </p:nvSpPr>
        <p:spPr>
          <a:xfrm>
            <a:off x="923582" y="-159328"/>
            <a:ext cx="10353761" cy="1326321"/>
          </a:xfrm>
        </p:spPr>
        <p:txBody>
          <a:bodyPr>
            <a:normAutofit/>
          </a:bodyPr>
          <a:lstStyle/>
          <a:p>
            <a:r>
              <a:rPr lang="en-IN" sz="3200" dirty="0"/>
              <a:t>introduction</a:t>
            </a:r>
          </a:p>
        </p:txBody>
      </p:sp>
      <p:sp>
        <p:nvSpPr>
          <p:cNvPr id="3" name="Content Placeholder 2">
            <a:extLst>
              <a:ext uri="{FF2B5EF4-FFF2-40B4-BE49-F238E27FC236}">
                <a16:creationId xmlns:a16="http://schemas.microsoft.com/office/drawing/2014/main" id="{179810F7-BAA8-E72C-F4F1-384669E52094}"/>
              </a:ext>
            </a:extLst>
          </p:cNvPr>
          <p:cNvSpPr>
            <a:spLocks noGrp="1"/>
          </p:cNvSpPr>
          <p:nvPr>
            <p:ph idx="1"/>
          </p:nvPr>
        </p:nvSpPr>
        <p:spPr>
          <a:xfrm>
            <a:off x="689868" y="1058141"/>
            <a:ext cx="11122084" cy="5219700"/>
          </a:xfrm>
        </p:spPr>
        <p:txBody>
          <a:bodyPr>
            <a:normAutofit/>
          </a:bodyPr>
          <a:lstStyle/>
          <a:p>
            <a:pPr algn="just">
              <a:lnSpc>
                <a:spcPct val="160000"/>
              </a:lnSpc>
            </a:pPr>
            <a:r>
              <a:rPr lang="en-US" sz="1800" dirty="0"/>
              <a:t>In today's digital age, the healthcare industry is increasingly adopting modern marketing tools to connect with patients, raise awareness, and promote health services. One of the most influential and rapidly growing mediums is video marketing, particularly through platforms like YouTube, which has emerged as a central hub for information consumption across demographics. </a:t>
            </a:r>
          </a:p>
          <a:p>
            <a:pPr algn="just">
              <a:lnSpc>
                <a:spcPct val="160000"/>
              </a:lnSpc>
            </a:pPr>
            <a:r>
              <a:rPr lang="en-US" sz="1800" dirty="0"/>
              <a:t>With billions of daily users, YouTube provides healthcare organizations an unmatched opportunity to deliver visually engaging and informative content directly to their target audiences. This shift is not merely a trend but a reflection of changing consumer behaviors where patients seek credible, accessible, and visual health-related content online. </a:t>
            </a:r>
          </a:p>
          <a:p>
            <a:pPr algn="just">
              <a:lnSpc>
                <a:spcPct val="160000"/>
              </a:lnSpc>
            </a:pPr>
            <a:r>
              <a:rPr lang="en-US" sz="1800" dirty="0"/>
              <a:t>Video marketing allows healthcare providers to humanize their brand, explain complex medical procedures, and share patient testimonials that build trust and authenticity.</a:t>
            </a:r>
            <a:endParaRPr lang="en-IN" sz="1800" dirty="0"/>
          </a:p>
        </p:txBody>
      </p:sp>
    </p:spTree>
    <p:extLst>
      <p:ext uri="{BB962C8B-B14F-4D97-AF65-F5344CB8AC3E}">
        <p14:creationId xmlns:p14="http://schemas.microsoft.com/office/powerpoint/2010/main" val="16920647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2</TotalTime>
  <Words>148</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Video Marketing for Healthcare: A Study on YouTube Advertising</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2025-06-30T13:48:00Z</dcterms:created>
  <dcterms:modified xsi:type="dcterms:W3CDTF">2025-06-30T13:50:09Z</dcterms:modified>
</cp:coreProperties>
</file>