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03931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19454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0476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06311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1051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84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89500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703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336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1414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4970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07049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8959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580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9425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5695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071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0BD7D62-BD46-49BC-A793-157873FE37A7}" type="datetimeFigureOut">
              <a:rPr lang="en-IN" smtClean="0"/>
              <a:t>05-07-2025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2968756-D1F8-4EF9-8FC6-7BC491457C2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4794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ropink.com/instagram-media-marketing-statistics?utm_source=chatgpt.com" TargetMode="External"/><Relationship Id="rId2" Type="http://schemas.openxmlformats.org/officeDocument/2006/relationships/hyperlink" Target="https://www.socialsamosa.com/report/auto-buyers-find-creator-content-instagram-reels-helpful-report-8640691?utm_source=chatgpt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iercemedia.ca/how-automotive-brands-can-maximize-social-media-success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7DF8FE8-7822-E3D4-776A-7628972A0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287" y="2344882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Video Marketing for Automotive Industry: A Study on Instagram Advertising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334437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C5018-B9B5-E410-DFC0-9C4D259F3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63237"/>
            <a:ext cx="10671753" cy="1456267"/>
          </a:xfrm>
        </p:spPr>
        <p:txBody>
          <a:bodyPr/>
          <a:lstStyle/>
          <a:p>
            <a:r>
              <a:rPr lang="en-IN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4B741-656D-E612-536C-6080897E4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196" y="892655"/>
            <a:ext cx="11419607" cy="5528925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sz="1900" dirty="0"/>
              <a:t>In recent years, the </a:t>
            </a:r>
            <a:r>
              <a:rPr lang="en-US" sz="1900" b="1" dirty="0"/>
              <a:t>automotive industry</a:t>
            </a:r>
            <a:r>
              <a:rPr lang="en-US" sz="1900" dirty="0"/>
              <a:t> has been reshaped by digital transformation, as consumers increasingly rely on </a:t>
            </a:r>
            <a:r>
              <a:rPr lang="en-US" sz="1900" b="1" dirty="0"/>
              <a:t>online research and video content</a:t>
            </a:r>
            <a:r>
              <a:rPr lang="en-US" sz="1900" dirty="0"/>
              <a:t> to inform their vehicle purchase decisions. Instagram, a visually driven platform, has emerged as a vital space for </a:t>
            </a:r>
            <a:r>
              <a:rPr lang="en-US" sz="1900" b="1" dirty="0"/>
              <a:t>video marketing</a:t>
            </a:r>
            <a:r>
              <a:rPr lang="en-US" sz="1900" dirty="0"/>
              <a:t>, enabling manufacturers and dealerships to showcase products, generate excitement, and facilitate direct engagement through formats like </a:t>
            </a:r>
            <a:r>
              <a:rPr lang="en-US" sz="1900" b="1" dirty="0"/>
              <a:t>Reels, Stories, and feed videos</a:t>
            </a:r>
            <a:r>
              <a:rPr lang="en-US" sz="1900" dirty="0"/>
              <a:t>. </a:t>
            </a:r>
          </a:p>
          <a:p>
            <a:pPr algn="just">
              <a:lnSpc>
                <a:spcPct val="160000"/>
              </a:lnSpc>
            </a:pPr>
            <a:r>
              <a:rPr lang="en-US" sz="1900" dirty="0"/>
              <a:t>A recent industry whitepaper revealed that </a:t>
            </a:r>
            <a:r>
              <a:rPr lang="en-US" sz="1900" b="1" dirty="0"/>
              <a:t>72% of automotive buyers</a:t>
            </a:r>
            <a:r>
              <a:rPr lang="en-US" sz="1900" dirty="0"/>
              <a:t> find creator-generated Reels helpful in evaluating vehicles, with </a:t>
            </a:r>
            <a:r>
              <a:rPr lang="en-US" sz="1900" b="1" dirty="0"/>
              <a:t>41% actively typing or watching auto-related Reels</a:t>
            </a:r>
            <a:r>
              <a:rPr lang="en-US" sz="1900" dirty="0"/>
              <a:t> to aid decision-making </a:t>
            </a:r>
            <a:r>
              <a:rPr lang="en-US" sz="1900" dirty="0">
                <a:hlinkClick r:id="rId2"/>
              </a:rPr>
              <a:t>socialsamosa.com+1netinfluencer.com+1</a:t>
            </a:r>
            <a:r>
              <a:rPr lang="en-US" sz="1900" dirty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sz="1900" dirty="0"/>
              <a:t>Video engagement outperforms static content across the platform: </a:t>
            </a:r>
            <a:r>
              <a:rPr lang="en-US" sz="1900" b="1" dirty="0"/>
              <a:t>Instagram users spend roughly 60% of their time watching video</a:t>
            </a:r>
            <a:r>
              <a:rPr lang="en-US" sz="1900" dirty="0"/>
              <a:t>, while marketers consistently report that Instagram offers the </a:t>
            </a:r>
            <a:r>
              <a:rPr lang="en-US" sz="1900" b="1" dirty="0"/>
              <a:t>highest ROI (76% of them claim)</a:t>
            </a:r>
            <a:r>
              <a:rPr lang="en-US" sz="1900" dirty="0"/>
              <a:t> due to elevated engagement and conversion efficacy </a:t>
            </a:r>
            <a:r>
              <a:rPr lang="en-US" sz="1900" dirty="0">
                <a:hlinkClick r:id="rId3"/>
              </a:rPr>
              <a:t>motionplaystudio.com+2cropink.com+2herenow.film+2</a:t>
            </a:r>
            <a:r>
              <a:rPr lang="en-US" sz="1900" dirty="0"/>
              <a:t>. </a:t>
            </a:r>
          </a:p>
          <a:p>
            <a:pPr algn="just">
              <a:lnSpc>
                <a:spcPct val="160000"/>
              </a:lnSpc>
            </a:pPr>
            <a:r>
              <a:rPr lang="en-US" sz="1900" dirty="0"/>
              <a:t>Within the automotive sector, video posts—especially Reels—have emerged as top tools for storytelling, product showcases, behind-the-scenes tours, and test drive highlights </a:t>
            </a:r>
            <a:r>
              <a:rPr lang="en-US" sz="1900" dirty="0">
                <a:hlinkClick r:id="rId4"/>
              </a:rPr>
              <a:t>fiercemedia.ca</a:t>
            </a:r>
            <a:r>
              <a:rPr lang="en-US" sz="1900" dirty="0"/>
              <a:t>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507649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</TotalTime>
  <Words>216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Celestial</vt:lpstr>
      <vt:lpstr>Video Marketing for Automotive Industry: A Study on Instagram Advertising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2025-07-05T09:34:50Z</dcterms:created>
  <dcterms:modified xsi:type="dcterms:W3CDTF">2025-07-05T09:37:10Z</dcterms:modified>
</cp:coreProperties>
</file>