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2B9EF0B-48CC-415E-AA0E-73BAB98EE01A}"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2121820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B9EF0B-48CC-415E-AA0E-73BAB98EE01A}"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1142437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2B9EF0B-48CC-415E-AA0E-73BAB98EE01A}"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1509791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B9EF0B-48CC-415E-AA0E-73BAB98EE01A}" type="datetimeFigureOut">
              <a:rPr lang="en-IN" smtClean="0"/>
              <a:t>29-06-2025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233748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B9EF0B-48CC-415E-AA0E-73BAB98EE01A}" type="datetimeFigureOut">
              <a:rPr lang="en-IN" smtClean="0"/>
              <a:t>29-06-2025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32014235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2B9EF0B-48CC-415E-AA0E-73BAB98EE01A}" type="datetimeFigureOut">
              <a:rPr lang="en-IN" smtClean="0"/>
              <a:t>29-06-2025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1803639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B9EF0B-48CC-415E-AA0E-73BAB98EE01A}" type="datetimeFigureOut">
              <a:rPr lang="en-IN" smtClean="0"/>
              <a:t>29-06-2025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2255630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B9EF0B-48CC-415E-AA0E-73BAB98EE01A}" type="datetimeFigureOut">
              <a:rPr lang="en-IN" smtClean="0"/>
              <a:t>29-06-2025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1863860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2B9EF0B-48CC-415E-AA0E-73BAB98EE01A}" type="datetimeFigureOut">
              <a:rPr lang="en-IN" smtClean="0"/>
              <a:t>29-06-2025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3931586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2B9EF0B-48CC-415E-AA0E-73BAB98EE01A}"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14324324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2B9EF0B-48CC-415E-AA0E-73BAB98EE01A}"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258F76-7644-43E2-AB1C-B3599FA7F1BA}"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946538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2B9EF0B-48CC-415E-AA0E-73BAB98EE01A}"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29905816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2B9EF0B-48CC-415E-AA0E-73BAB98EE01A}"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258F76-7644-43E2-AB1C-B3599FA7F1BA}"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389409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2B9EF0B-48CC-415E-AA0E-73BAB98EE01A}"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30495443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B9EF0B-48CC-415E-AA0E-73BAB98EE01A}"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38127249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B9EF0B-48CC-415E-AA0E-73BAB98EE01A}" type="datetimeFigureOut">
              <a:rPr lang="en-IN" smtClean="0"/>
              <a:t>29-06-2025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4258F76-7644-43E2-AB1C-B3599FA7F1BA}" type="slidenum">
              <a:rPr lang="en-IN" smtClean="0"/>
              <a:t>‹#›</a:t>
            </a:fld>
            <a:endParaRPr lang="en-IN"/>
          </a:p>
        </p:txBody>
      </p:sp>
    </p:spTree>
    <p:extLst>
      <p:ext uri="{BB962C8B-B14F-4D97-AF65-F5344CB8AC3E}">
        <p14:creationId xmlns:p14="http://schemas.microsoft.com/office/powerpoint/2010/main" val="2444676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2B9EF0B-48CC-415E-AA0E-73BAB98EE01A}" type="datetimeFigureOut">
              <a:rPr lang="en-IN" smtClean="0"/>
              <a:t>29-06-2025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A4258F76-7644-43E2-AB1C-B3599FA7F1BA}" type="slidenum">
              <a:rPr lang="en-IN" smtClean="0"/>
              <a:t>‹#›</a:t>
            </a:fld>
            <a:endParaRPr lang="en-IN"/>
          </a:p>
        </p:txBody>
      </p:sp>
    </p:spTree>
    <p:extLst>
      <p:ext uri="{BB962C8B-B14F-4D97-AF65-F5344CB8AC3E}">
        <p14:creationId xmlns:p14="http://schemas.microsoft.com/office/powerpoint/2010/main" val="375436824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ABEA448-8644-DF94-1EAD-0BA79FCCC157}"/>
              </a:ext>
            </a:extLst>
          </p:cNvPr>
          <p:cNvSpPr>
            <a:spLocks noGrp="1"/>
          </p:cNvSpPr>
          <p:nvPr>
            <p:ph type="title"/>
          </p:nvPr>
        </p:nvSpPr>
        <p:spPr>
          <a:xfrm>
            <a:off x="781243" y="2521527"/>
            <a:ext cx="8596668" cy="1320800"/>
          </a:xfrm>
        </p:spPr>
        <p:txBody>
          <a:bodyPr/>
          <a:lstStyle/>
          <a:p>
            <a:pPr algn="ctr"/>
            <a:r>
              <a:rPr lang="en-US" b="1" dirty="0"/>
              <a:t>The Impact of Digital Marketing on Customer Loyalty</a:t>
            </a:r>
            <a:endParaRPr lang="en-IN" b="1" dirty="0"/>
          </a:p>
        </p:txBody>
      </p:sp>
    </p:spTree>
    <p:extLst>
      <p:ext uri="{BB962C8B-B14F-4D97-AF65-F5344CB8AC3E}">
        <p14:creationId xmlns:p14="http://schemas.microsoft.com/office/powerpoint/2010/main" val="2166835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94195A-1CC6-DFCC-A488-F6B450C3D1FC}"/>
              </a:ext>
            </a:extLst>
          </p:cNvPr>
          <p:cNvSpPr>
            <a:spLocks noGrp="1"/>
          </p:cNvSpPr>
          <p:nvPr>
            <p:ph type="title"/>
          </p:nvPr>
        </p:nvSpPr>
        <p:spPr>
          <a:xfrm>
            <a:off x="74661" y="0"/>
            <a:ext cx="8596668" cy="1320800"/>
          </a:xfrm>
        </p:spPr>
        <p:txBody>
          <a:bodyPr/>
          <a:lstStyle/>
          <a:p>
            <a:r>
              <a:rPr lang="en-IN" dirty="0"/>
              <a:t>INTRODUCTION</a:t>
            </a:r>
          </a:p>
        </p:txBody>
      </p:sp>
      <p:sp>
        <p:nvSpPr>
          <p:cNvPr id="3" name="Content Placeholder 2">
            <a:extLst>
              <a:ext uri="{FF2B5EF4-FFF2-40B4-BE49-F238E27FC236}">
                <a16:creationId xmlns:a16="http://schemas.microsoft.com/office/drawing/2014/main" id="{48405585-3566-2E4B-CBAB-5A28950C8660}"/>
              </a:ext>
            </a:extLst>
          </p:cNvPr>
          <p:cNvSpPr>
            <a:spLocks noGrp="1"/>
          </p:cNvSpPr>
          <p:nvPr>
            <p:ph idx="1"/>
          </p:nvPr>
        </p:nvSpPr>
        <p:spPr>
          <a:xfrm>
            <a:off x="197426" y="893618"/>
            <a:ext cx="9434945" cy="5798127"/>
          </a:xfrm>
        </p:spPr>
        <p:txBody>
          <a:bodyPr>
            <a:noAutofit/>
          </a:bodyPr>
          <a:lstStyle/>
          <a:p>
            <a:pPr algn="just">
              <a:lnSpc>
                <a:spcPct val="150000"/>
              </a:lnSpc>
            </a:pPr>
            <a:r>
              <a:rPr lang="en-US" dirty="0"/>
              <a:t>In the contemporary business landscape, digital marketing has emerged as a transformative force reshaping how companies engage with their customers. </a:t>
            </a:r>
          </a:p>
          <a:p>
            <a:pPr algn="just">
              <a:lnSpc>
                <a:spcPct val="150000"/>
              </a:lnSpc>
            </a:pPr>
            <a:r>
              <a:rPr lang="en-US" dirty="0"/>
              <a:t>With the rapid advancement of internet technologies and the proliferation of digital platforms such as social media, search engines, mobile apps, and email marketing, organizations now have unprecedented opportunities to connect with their target audiences in real-time and on a global scale. </a:t>
            </a:r>
          </a:p>
          <a:p>
            <a:pPr algn="just">
              <a:lnSpc>
                <a:spcPct val="150000"/>
              </a:lnSpc>
            </a:pPr>
            <a:r>
              <a:rPr lang="en-US" dirty="0"/>
              <a:t>Unlike traditional marketing methods, digital marketing offers interactive, personalized, and measurable communication channels that enable businesses to build and nurture long-term relationships with customers. </a:t>
            </a:r>
          </a:p>
          <a:p>
            <a:pPr algn="just">
              <a:lnSpc>
                <a:spcPct val="150000"/>
              </a:lnSpc>
            </a:pPr>
            <a:r>
              <a:rPr lang="en-US" dirty="0"/>
              <a:t>Customer loyalty, which refers to the sustained preference and repeated purchase behavior towards a brand, has become a critical focus area for companies seeking to achieve competitive advantage and ensure sustainable growth. </a:t>
            </a:r>
            <a:endParaRPr lang="en-IN" dirty="0"/>
          </a:p>
        </p:txBody>
      </p:sp>
    </p:spTree>
    <p:extLst>
      <p:ext uri="{BB962C8B-B14F-4D97-AF65-F5344CB8AC3E}">
        <p14:creationId xmlns:p14="http://schemas.microsoft.com/office/powerpoint/2010/main" val="35985020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1</TotalTime>
  <Words>141</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Trebuchet MS</vt:lpstr>
      <vt:lpstr>Wingdings 3</vt:lpstr>
      <vt:lpstr>Facet</vt:lpstr>
      <vt:lpstr>The Impact of Digital Marketing on Customer Loyalty</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2025-06-29T08:55:23Z</dcterms:created>
  <dcterms:modified xsi:type="dcterms:W3CDTF">2025-06-29T08:56:57Z</dcterms:modified>
</cp:coreProperties>
</file>