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7327491-4977-42A1-8F6D-1F56D995BFEF}"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1222026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327491-4977-42A1-8F6D-1F56D995BFEF}"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1497882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327491-4977-42A1-8F6D-1F56D995BFEF}"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2394092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327491-4977-42A1-8F6D-1F56D995BFEF}"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2545709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327491-4977-42A1-8F6D-1F56D995BFEF}" type="datetimeFigureOut">
              <a:rPr lang="en-IN" smtClean="0"/>
              <a:t>28-06-2025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2135862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327491-4977-42A1-8F6D-1F56D995BFEF}" type="datetimeFigureOut">
              <a:rPr lang="en-IN" smtClean="0"/>
              <a:t>28-06-2025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2870537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327491-4977-42A1-8F6D-1F56D995BFEF}" type="datetimeFigureOut">
              <a:rPr lang="en-IN" smtClean="0"/>
              <a:t>28-06-2025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2878970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327491-4977-42A1-8F6D-1F56D995BFEF}"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2684509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327491-4977-42A1-8F6D-1F56D995BFEF}"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4038767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327491-4977-42A1-8F6D-1F56D995BFEF}"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4251083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327491-4977-42A1-8F6D-1F56D995BFEF}"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17768358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327491-4977-42A1-8F6D-1F56D995BFEF}"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17FF6C-E1BA-4103-B4D9-CB53F32A0BD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2573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7327491-4977-42A1-8F6D-1F56D995BFEF}"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32583954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7327491-4977-42A1-8F6D-1F56D995BFEF}" type="datetimeFigureOut">
              <a:rPr lang="en-IN" smtClean="0"/>
              <a:t>28-06-2025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2043649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7327491-4977-42A1-8F6D-1F56D995BFEF}" type="datetimeFigureOut">
              <a:rPr lang="en-IN" smtClean="0"/>
              <a:t>28-06-2025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1768280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327491-4977-42A1-8F6D-1F56D995BFEF}"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18295920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327491-4977-42A1-8F6D-1F56D995BFEF}"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17FF6C-E1BA-4103-B4D9-CB53F32A0BDE}" type="slidenum">
              <a:rPr lang="en-IN" smtClean="0"/>
              <a:t>‹#›</a:t>
            </a:fld>
            <a:endParaRPr lang="en-IN"/>
          </a:p>
        </p:txBody>
      </p:sp>
    </p:spTree>
    <p:extLst>
      <p:ext uri="{BB962C8B-B14F-4D97-AF65-F5344CB8AC3E}">
        <p14:creationId xmlns:p14="http://schemas.microsoft.com/office/powerpoint/2010/main" val="136778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7327491-4977-42A1-8F6D-1F56D995BFEF}" type="datetimeFigureOut">
              <a:rPr lang="en-IN" smtClean="0"/>
              <a:t>28-06-2025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417FF6C-E1BA-4103-B4D9-CB53F32A0BDE}" type="slidenum">
              <a:rPr lang="en-IN" smtClean="0"/>
              <a:t>‹#›</a:t>
            </a:fld>
            <a:endParaRPr lang="en-IN"/>
          </a:p>
        </p:txBody>
      </p:sp>
    </p:spTree>
    <p:extLst>
      <p:ext uri="{BB962C8B-B14F-4D97-AF65-F5344CB8AC3E}">
        <p14:creationId xmlns:p14="http://schemas.microsoft.com/office/powerpoint/2010/main" val="250856829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228A33-9501-5C61-EF75-0575424F4223}"/>
              </a:ext>
            </a:extLst>
          </p:cNvPr>
          <p:cNvSpPr>
            <a:spLocks noGrp="1"/>
          </p:cNvSpPr>
          <p:nvPr>
            <p:ph type="title"/>
          </p:nvPr>
        </p:nvSpPr>
        <p:spPr>
          <a:xfrm>
            <a:off x="1028095" y="2282537"/>
            <a:ext cx="10353761" cy="1326321"/>
          </a:xfrm>
        </p:spPr>
        <p:txBody>
          <a:bodyPr/>
          <a:lstStyle/>
          <a:p>
            <a:r>
              <a:rPr lang="en-US" dirty="0"/>
              <a:t>The Effectiveness of Video Content in Digital Marketing</a:t>
            </a:r>
            <a:endParaRPr lang="en-IN" dirty="0"/>
          </a:p>
        </p:txBody>
      </p:sp>
    </p:spTree>
    <p:extLst>
      <p:ext uri="{BB962C8B-B14F-4D97-AF65-F5344CB8AC3E}">
        <p14:creationId xmlns:p14="http://schemas.microsoft.com/office/powerpoint/2010/main" val="3875436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86ED0-F216-B44F-7384-BED257DBC13C}"/>
              </a:ext>
            </a:extLst>
          </p:cNvPr>
          <p:cNvSpPr>
            <a:spLocks noGrp="1"/>
          </p:cNvSpPr>
          <p:nvPr>
            <p:ph type="title"/>
          </p:nvPr>
        </p:nvSpPr>
        <p:spPr>
          <a:xfrm>
            <a:off x="1090440" y="-259521"/>
            <a:ext cx="10353761" cy="1326321"/>
          </a:xfrm>
        </p:spPr>
        <p:txBody>
          <a:bodyPr>
            <a:normAutofit/>
          </a:bodyPr>
          <a:lstStyle/>
          <a:p>
            <a:r>
              <a:rPr lang="en-US" sz="2800" b="1" dirty="0">
                <a:effectLst/>
                <a:ea typeface="Calibri" panose="020F0502020204030204" pitchFamily="34" charset="0"/>
              </a:rPr>
              <a:t>INTRODUCTION</a:t>
            </a:r>
            <a:endParaRPr lang="en-IN" sz="2800" dirty="0"/>
          </a:p>
        </p:txBody>
      </p:sp>
      <p:sp>
        <p:nvSpPr>
          <p:cNvPr id="3" name="Content Placeholder 2">
            <a:extLst>
              <a:ext uri="{FF2B5EF4-FFF2-40B4-BE49-F238E27FC236}">
                <a16:creationId xmlns:a16="http://schemas.microsoft.com/office/drawing/2014/main" id="{389B4AB8-6EC4-41C1-6265-D1E1868C14DB}"/>
              </a:ext>
            </a:extLst>
          </p:cNvPr>
          <p:cNvSpPr>
            <a:spLocks noGrp="1"/>
          </p:cNvSpPr>
          <p:nvPr>
            <p:ph idx="1"/>
          </p:nvPr>
        </p:nvSpPr>
        <p:spPr>
          <a:xfrm>
            <a:off x="490104" y="966355"/>
            <a:ext cx="11211791" cy="5309754"/>
          </a:xfrm>
        </p:spPr>
        <p:txBody>
          <a:bodyPr>
            <a:no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In the evolving landscape of digital marketing, video content has emerged as one of the most powerful and engaging tools for brands seeking to connect with their audience in a meaningful and impactful way. The rapid advancement of internet technologies, widespread smartphone usage, and increasing broadband penetration have significantly changed how consumers access and engage with content.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As attention spans shrink and consumers demand more interactive and engaging formats, traditional static content like images and text are increasingly being supplemented—or even replaced—by dynamic video content. Videos have the unique ability to combine visual, auditory, and emotional elements, making them a highly persuasive and memorable medium in marketing communication.</a:t>
            </a:r>
          </a:p>
          <a:p>
            <a:pPr algn="just">
              <a:lnSpc>
                <a:spcPct val="150000"/>
              </a:lnSpc>
            </a:pPr>
            <a:r>
              <a:rPr lang="en-IN" sz="1800" dirty="0">
                <a:effectLst/>
                <a:ea typeface="Calibri" panose="020F0502020204030204" pitchFamily="34" charset="0"/>
              </a:rPr>
              <a:t>Over the past decade, the popularity of video content has grown exponentially across platforms such as YouTube, Instagram, Facebook, TikTok, and LinkedIn. Businesses of all sizes—from startups to multinational corporations—are leveraging video marketing to tell stories, demonstrate products, share customer testimonials, conduct live interactions, and deliver tutorials. </a:t>
            </a:r>
            <a:endParaRPr lang="en-IN" sz="1800" dirty="0"/>
          </a:p>
        </p:txBody>
      </p:sp>
    </p:spTree>
    <p:extLst>
      <p:ext uri="{BB962C8B-B14F-4D97-AF65-F5344CB8AC3E}">
        <p14:creationId xmlns:p14="http://schemas.microsoft.com/office/powerpoint/2010/main" val="15997361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8346F"/>
      </a:dk2>
      <a:lt2>
        <a:srgbClr val="D9A8D2"/>
      </a:lt2>
      <a:accent1>
        <a:srgbClr val="CE57AB"/>
      </a:accent1>
      <a:accent2>
        <a:srgbClr val="8E8EFD"/>
      </a:accent2>
      <a:accent3>
        <a:srgbClr val="7CBCE0"/>
      </a:accent3>
      <a:accent4>
        <a:srgbClr val="70BF9F"/>
      </a:accent4>
      <a:accent5>
        <a:srgbClr val="A5B960"/>
      </a:accent5>
      <a:accent6>
        <a:srgbClr val="D47A57"/>
      </a:accent6>
      <a:hlink>
        <a:srgbClr val="D164DE"/>
      </a:hlink>
      <a:folHlink>
        <a:srgbClr val="BE87C4"/>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D4FE1632-F131-47D3-A814-99E9CD025E20}"/>
    </a:ext>
  </a:extLst>
</a:theme>
</file>

<file path=docProps/app.xml><?xml version="1.0" encoding="utf-8"?>
<Properties xmlns="http://schemas.openxmlformats.org/officeDocument/2006/extended-properties" xmlns:vt="http://schemas.openxmlformats.org/officeDocument/2006/docPropsVTypes">
  <Template>Damask</Template>
  <TotalTime>36</TotalTime>
  <Words>194</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Bookman Old Style</vt:lpstr>
      <vt:lpstr>Calibri</vt:lpstr>
      <vt:lpstr>Rockwell</vt:lpstr>
      <vt:lpstr>Damask</vt:lpstr>
      <vt:lpstr>The Effectiveness of Video Content in Digital Marketing</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3</cp:revision>
  <dcterms:created xsi:type="dcterms:W3CDTF">2025-06-28T16:15:11Z</dcterms:created>
  <dcterms:modified xsi:type="dcterms:W3CDTF">2025-06-28T16:51:37Z</dcterms:modified>
</cp:coreProperties>
</file>