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DE1B7AF-D0EF-4DA4-84B8-505C094A59B9}" type="datetimeFigureOut">
              <a:rPr lang="en-IN" smtClean="0"/>
              <a:t>28-06-2025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31566030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E1B7AF-D0EF-4DA4-84B8-505C094A59B9}" type="datetimeFigureOut">
              <a:rPr lang="en-IN" smtClean="0"/>
              <a:t>28-06-2025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29649913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DE1B7AF-D0EF-4DA4-84B8-505C094A59B9}" type="datetimeFigureOut">
              <a:rPr lang="en-IN" smtClean="0"/>
              <a:t>28-06-2025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2412408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DE1B7AF-D0EF-4DA4-84B8-505C094A59B9}"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3727564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DE1B7AF-D0EF-4DA4-84B8-505C094A59B9}" type="datetimeFigureOut">
              <a:rPr lang="en-IN" smtClean="0"/>
              <a:t>28-06-2025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2611667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DE1B7AF-D0EF-4DA4-84B8-505C094A59B9}" type="datetimeFigureOut">
              <a:rPr lang="en-IN" smtClean="0"/>
              <a:t>28-06-2025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2020496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E1B7AF-D0EF-4DA4-84B8-505C094A59B9}" type="datetimeFigureOut">
              <a:rPr lang="en-IN" smtClean="0"/>
              <a:t>28-06-2025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30446521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DE1B7AF-D0EF-4DA4-84B8-505C094A59B9}"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4039460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DE1B7AF-D0EF-4DA4-84B8-505C094A59B9}"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4148070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DE1B7AF-D0EF-4DA4-84B8-505C094A59B9}"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845177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DE1B7AF-D0EF-4DA4-84B8-505C094A59B9}"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3437744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DE1B7AF-D0EF-4DA4-84B8-505C094A59B9}"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8AB9C0-CE02-4B5D-A779-D9FDFBEE023E}"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3984967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DE1B7AF-D0EF-4DA4-84B8-505C094A59B9}" type="datetimeFigureOut">
              <a:rPr lang="en-IN" smtClean="0"/>
              <a:t>28-06-2025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2317605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DE1B7AF-D0EF-4DA4-84B8-505C094A59B9}" type="datetimeFigureOut">
              <a:rPr lang="en-IN" smtClean="0"/>
              <a:t>28-06-2025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15009072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DE1B7AF-D0EF-4DA4-84B8-505C094A59B9}" type="datetimeFigureOut">
              <a:rPr lang="en-IN" smtClean="0"/>
              <a:t>28-06-2025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227295631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E1B7AF-D0EF-4DA4-84B8-505C094A59B9}" type="datetimeFigureOut">
              <a:rPr lang="en-IN" smtClean="0"/>
              <a:t>28-06-2025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7490759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DE1B7AF-D0EF-4DA4-84B8-505C094A59B9}" type="datetimeFigureOut">
              <a:rPr lang="en-IN" smtClean="0"/>
              <a:t>28-06-2025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68AB9C0-CE02-4B5D-A779-D9FDFBEE023E}" type="slidenum">
              <a:rPr lang="en-IN" smtClean="0"/>
              <a:t>‹#›</a:t>
            </a:fld>
            <a:endParaRPr lang="en-IN"/>
          </a:p>
        </p:txBody>
      </p:sp>
    </p:spTree>
    <p:extLst>
      <p:ext uri="{BB962C8B-B14F-4D97-AF65-F5344CB8AC3E}">
        <p14:creationId xmlns:p14="http://schemas.microsoft.com/office/powerpoint/2010/main" val="1996612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DE1B7AF-D0EF-4DA4-84B8-505C094A59B9}" type="datetimeFigureOut">
              <a:rPr lang="en-IN" smtClean="0"/>
              <a:t>28-06-2025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68AB9C0-CE02-4B5D-A779-D9FDFBEE023E}" type="slidenum">
              <a:rPr lang="en-IN" smtClean="0"/>
              <a:t>‹#›</a:t>
            </a:fld>
            <a:endParaRPr lang="en-IN"/>
          </a:p>
        </p:txBody>
      </p:sp>
    </p:spTree>
    <p:extLst>
      <p:ext uri="{BB962C8B-B14F-4D97-AF65-F5344CB8AC3E}">
        <p14:creationId xmlns:p14="http://schemas.microsoft.com/office/powerpoint/2010/main" val="313055220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ADFE8B8-30C9-4144-09BA-80192FF714E0}"/>
              </a:ext>
            </a:extLst>
          </p:cNvPr>
          <p:cNvSpPr>
            <a:spLocks noGrp="1"/>
          </p:cNvSpPr>
          <p:nvPr>
            <p:ph type="title"/>
          </p:nvPr>
        </p:nvSpPr>
        <p:spPr>
          <a:xfrm>
            <a:off x="1028095" y="2469573"/>
            <a:ext cx="10353761" cy="1326321"/>
          </a:xfrm>
        </p:spPr>
        <p:txBody>
          <a:bodyPr/>
          <a:lstStyle/>
          <a:p>
            <a:r>
              <a:rPr lang="en-IN" dirty="0"/>
              <a:t>Social Media Marketing for Startups</a:t>
            </a:r>
          </a:p>
        </p:txBody>
      </p:sp>
    </p:spTree>
    <p:extLst>
      <p:ext uri="{BB962C8B-B14F-4D97-AF65-F5344CB8AC3E}">
        <p14:creationId xmlns:p14="http://schemas.microsoft.com/office/powerpoint/2010/main" val="16936269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283D2-FD39-5590-4D1B-B198154838F7}"/>
              </a:ext>
            </a:extLst>
          </p:cNvPr>
          <p:cNvSpPr>
            <a:spLocks noGrp="1"/>
          </p:cNvSpPr>
          <p:nvPr>
            <p:ph type="title"/>
          </p:nvPr>
        </p:nvSpPr>
        <p:spPr>
          <a:xfrm>
            <a:off x="913795" y="-259521"/>
            <a:ext cx="10353761" cy="1326321"/>
          </a:xfrm>
        </p:spPr>
        <p:txBody>
          <a:bodyPr>
            <a:normAutofit/>
          </a:bodyPr>
          <a:lstStyle/>
          <a:p>
            <a:r>
              <a:rPr lang="en-IN" sz="2800" dirty="0"/>
              <a:t>introduction</a:t>
            </a:r>
          </a:p>
        </p:txBody>
      </p:sp>
      <p:sp>
        <p:nvSpPr>
          <p:cNvPr id="3" name="Content Placeholder 2">
            <a:extLst>
              <a:ext uri="{FF2B5EF4-FFF2-40B4-BE49-F238E27FC236}">
                <a16:creationId xmlns:a16="http://schemas.microsoft.com/office/drawing/2014/main" id="{E37C5E09-4AC5-1812-5050-E6345E0C8DDF}"/>
              </a:ext>
            </a:extLst>
          </p:cNvPr>
          <p:cNvSpPr>
            <a:spLocks noGrp="1"/>
          </p:cNvSpPr>
          <p:nvPr>
            <p:ph idx="1"/>
          </p:nvPr>
        </p:nvSpPr>
        <p:spPr>
          <a:xfrm>
            <a:off x="438150" y="872835"/>
            <a:ext cx="11315700" cy="5403274"/>
          </a:xfrm>
        </p:spPr>
        <p:txBody>
          <a:bodyPr>
            <a:noAutofit/>
          </a:bodyPr>
          <a:lstStyle/>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In today’s fast-evolving digital landscape, social media has become a powerful tool for businesses of all sizes. For startups, in particular, it offers a dynamic platform to build brand awareness and engage directly with target audiences. Traditional marketing channels often require substantial investments that are beyond the reach of early-stage companies. </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In contrast, social media provides a low-cost yet highly effective alternative to reach potential customers. Platforms such as Facebook, Instagram, LinkedIn, Twitter, and TikTok have transformed how brands interact with consumers. These platforms enable startups to create, share, and promote content that resonates with their audience. The viral nature of social media allows for rapid brand exposure, sometimes overnight. </a:t>
            </a:r>
          </a:p>
          <a:p>
            <a:pPr algn="just">
              <a:lnSpc>
                <a:spcPct val="150000"/>
              </a:lnSpc>
            </a:pPr>
            <a:r>
              <a:rPr lang="en-IN" sz="1800" dirty="0">
                <a:effectLst/>
                <a:ea typeface="Calibri" panose="020F0502020204030204" pitchFamily="34" charset="0"/>
              </a:rPr>
              <a:t>Startups can use targeted advertising tools to reach specific demographics with precision. Engaging content can help establish a brand identity and voice early in the business journey. Social media marketing supports storytelling, which is vital for startups seeking to connect emotionally with users. </a:t>
            </a:r>
            <a:endParaRPr lang="en-IN" sz="1800" dirty="0"/>
          </a:p>
        </p:txBody>
      </p:sp>
    </p:spTree>
    <p:extLst>
      <p:ext uri="{BB962C8B-B14F-4D97-AF65-F5344CB8AC3E}">
        <p14:creationId xmlns:p14="http://schemas.microsoft.com/office/powerpoint/2010/main" val="11472492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62</TotalTime>
  <Words>181</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Bookman Old Style</vt:lpstr>
      <vt:lpstr>Calibri</vt:lpstr>
      <vt:lpstr>Rockwell</vt:lpstr>
      <vt:lpstr>Damask</vt:lpstr>
      <vt:lpstr>Social Media Marketing for Startups</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2025-06-28T15:09:58Z</dcterms:created>
  <dcterms:modified xsi:type="dcterms:W3CDTF">2025-06-28T16:12:50Z</dcterms:modified>
</cp:coreProperties>
</file>