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51990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0363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86621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31207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7948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06655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5249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37452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22233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999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4257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75445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59436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25432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1910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1480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B3FFB-B102-42CB-B935-7D468BB4B8B5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3190B6-0F1D-443B-8C7E-558874D0DA0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91800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C3D27BB-133F-4D3D-6A65-A3FD1A484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506" y="2469572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Social Media Advertising for Sports Industry: A Study on Twitter Ads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2721883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EBE4F-2356-8082-A092-94F8C461E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n-IN" sz="3200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49F0A-B9DC-B7E8-AF9D-5216882242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427" y="607868"/>
            <a:ext cx="9185564" cy="56422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The evolution of digital communication has dramatically reshaped the way industries connect with their audiences, and the </a:t>
            </a:r>
            <a:r>
              <a:rPr lang="en-US" b="1" dirty="0"/>
              <a:t>sports industry</a:t>
            </a:r>
            <a:r>
              <a:rPr lang="en-US" dirty="0"/>
              <a:t> stands as one of the most dynamic sectors to leverage this transformation.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As traditional media continues to lose dominance, </a:t>
            </a:r>
            <a:r>
              <a:rPr lang="en-US" b="1" dirty="0"/>
              <a:t>social media platforms have become the new arenas for sports marketing</a:t>
            </a:r>
            <a:r>
              <a:rPr lang="en-US" dirty="0"/>
              <a:t>, offering real-time engagement, massive reach, and powerful fan interaction.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Among the platforms that have made a significant impact, </a:t>
            </a:r>
            <a:r>
              <a:rPr lang="en-US" b="1" dirty="0"/>
              <a:t>Twitter</a:t>
            </a:r>
            <a:r>
              <a:rPr lang="en-US" dirty="0"/>
              <a:t> stands out for its immediacy, brevity, and real-time conversations—making it exceptionally well-suited for the fast-paced nature of sports.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This study focuses on the growing role of </a:t>
            </a:r>
            <a:r>
              <a:rPr lang="en-US" b="1" dirty="0"/>
              <a:t>Twitter Ads in sports industry advertising</a:t>
            </a:r>
            <a:r>
              <a:rPr lang="en-US" dirty="0"/>
              <a:t>, examining how teams, leagues, brands, and athletes use the platform to build visibility, drive fan loyalty, and generate revenue.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6113049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152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Social Media Advertising for Sports Industry: A Study on Twitter Ads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2025-07-05T05:03:53Z</dcterms:created>
  <dcterms:modified xsi:type="dcterms:W3CDTF">2025-07-05T05:06:33Z</dcterms:modified>
</cp:coreProperties>
</file>