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19329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16563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19337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48544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17074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4092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69909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4035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70019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62981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079843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867748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76069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740712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815028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692769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9588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2CD203-6B5E-481B-8E17-4F24E3AFE1F3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5B2989-398A-489F-928C-66CE86FD8BA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87476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7EDC2E7-68FE-9A63-0DAE-9435530D5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2365664"/>
            <a:ext cx="10353761" cy="1326321"/>
          </a:xfrm>
        </p:spPr>
        <p:txBody>
          <a:bodyPr>
            <a:normAutofit/>
          </a:bodyPr>
          <a:lstStyle/>
          <a:p>
            <a:r>
              <a:rPr lang="en-US" sz="2800" dirty="0"/>
              <a:t>Social Media Advertising for Financial Services: A Study on LinkedIn Advertising</a:t>
            </a:r>
            <a:endParaRPr lang="en-IN" sz="2800" dirty="0"/>
          </a:p>
        </p:txBody>
      </p:sp>
    </p:spTree>
    <p:extLst>
      <p:ext uri="{BB962C8B-B14F-4D97-AF65-F5344CB8AC3E}">
        <p14:creationId xmlns:p14="http://schemas.microsoft.com/office/powerpoint/2010/main" val="1697972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F4BDB-3FF9-61F4-0558-F1FEB2520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3582" y="-259521"/>
            <a:ext cx="10353761" cy="1326321"/>
          </a:xfrm>
        </p:spPr>
        <p:txBody>
          <a:bodyPr/>
          <a:lstStyle/>
          <a:p>
            <a:r>
              <a:rPr lang="en-IN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7E4A95-2639-D2B6-1C32-E29CE9623B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026" y="820882"/>
            <a:ext cx="11128663" cy="562148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In the rapidly evolving landscape of digital marketing, social media platforms have emerged as essential tools for businesses across industries to connect with their target audiences.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Among these platforms, LinkedIn has distinguished itself as a professional networking site that offers unique opportunities for B2B marketing, especially in the financial services sector.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The financial services industry, traditionally reliant on formal communication and face-to-face client engagement, is increasingly embracing digital transformation. As regulations tighten and consumer behavior changes, firms are compelled to find innovative, compliant, and effective methods to reach clients—and LinkedIn provides a promising solution.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0669341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4</TotalTime>
  <Words>121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Bookman Old Style</vt:lpstr>
      <vt:lpstr>Rockwell</vt:lpstr>
      <vt:lpstr>Damask</vt:lpstr>
      <vt:lpstr>Social Media Advertising for Financial Services: A Study on LinkedIn Advertising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2025-07-05T02:42:25Z</dcterms:created>
  <dcterms:modified xsi:type="dcterms:W3CDTF">2025-07-05T02:46:50Z</dcterms:modified>
</cp:coreProperties>
</file>