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123263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34825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31861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76366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9198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097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7896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37552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15935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038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984215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734165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605278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570365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078981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718839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40401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036B458-76C5-4462-8834-62113A3B23DF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65B0226-2882-46CA-8372-E6A7517FE61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014224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924F386-F275-19D8-F246-BDBA3D053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5574" y="2313709"/>
            <a:ext cx="10131425" cy="1456267"/>
          </a:xfrm>
        </p:spPr>
        <p:txBody>
          <a:bodyPr/>
          <a:lstStyle/>
          <a:p>
            <a:pPr algn="ctr"/>
            <a:r>
              <a:rPr lang="en-US" b="1" dirty="0"/>
              <a:t>Pay-Per-Click (PPC) Advertising for E-commerce Websites: A Study on Amazon Ads 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1488529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AF977-3799-AC87-E9FF-197B5FF5E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15191"/>
            <a:ext cx="10131425" cy="1456267"/>
          </a:xfrm>
        </p:spPr>
        <p:txBody>
          <a:bodyPr/>
          <a:lstStyle/>
          <a:p>
            <a:r>
              <a:rPr lang="en-IN" b="1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1BA0A0-ED73-773D-F1CE-8FF7A1F57D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900" y="767003"/>
            <a:ext cx="11035146" cy="5581843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en-US" sz="1900" dirty="0"/>
              <a:t>In the rapidly evolving world of e-commerce, businesses are constantly seeking innovative ways to increase visibility, drive traffic, and boost conversions. Among the most prominent and performance-driven marketing tools is </a:t>
            </a:r>
            <a:r>
              <a:rPr lang="en-US" sz="1900" b="1" dirty="0"/>
              <a:t>Pay-Per-Click (PPC) advertising</a:t>
            </a:r>
            <a:r>
              <a:rPr lang="en-US" sz="1900" dirty="0"/>
              <a:t>, which allows advertisers to display their products or services in sponsored placements and only pay when a user clicks on their ad. </a:t>
            </a:r>
          </a:p>
          <a:p>
            <a:pPr algn="just">
              <a:lnSpc>
                <a:spcPct val="150000"/>
              </a:lnSpc>
            </a:pPr>
            <a:r>
              <a:rPr lang="en-US" sz="1900" dirty="0"/>
              <a:t>PPC has become an essential part of digital marketing strategies, especially for e-commerce platforms that thrive on immediate customer engagement and competitive positioning. One of the most effective and widely used PPC platforms in the e-commerce space is </a:t>
            </a:r>
            <a:r>
              <a:rPr lang="en-US" sz="1900" b="1" dirty="0"/>
              <a:t>Amazon Ads</a:t>
            </a:r>
            <a:r>
              <a:rPr lang="en-US" sz="1900" dirty="0"/>
              <a:t>, which enables sellers and vendors to reach millions of potential buyers within the Amazon ecosystem.</a:t>
            </a:r>
          </a:p>
          <a:p>
            <a:pPr algn="just">
              <a:lnSpc>
                <a:spcPct val="150000"/>
              </a:lnSpc>
            </a:pPr>
            <a:r>
              <a:rPr lang="en-US" sz="1900" dirty="0"/>
              <a:t>As online consumer behavior becomes more dynamic and competition on digital marketplaces intensifies, PPC advertising has proven to be a crucial strategy for e-commerce success. Unlike traditional advertising models, PPC offers measurable outcomes, budget control, and real-time campaign optimization. Amazon’s PPC infrastructure provides sellers with a powerful tool to position their products in front of highly targeted audiences.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148594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</TotalTime>
  <Words>202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Celestial</vt:lpstr>
      <vt:lpstr>Pay-Per-Click (PPC) Advertising for E-commerce Websites: A Study on Amazon Ads 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2025-07-05T11:12:08Z</dcterms:created>
  <dcterms:modified xsi:type="dcterms:W3CDTF">2025-07-05T11:13:51Z</dcterms:modified>
</cp:coreProperties>
</file>