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27589014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1511468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1342524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24FAF8-DAEA-4A70-8F81-2C133854040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652781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24FAF8-DAEA-4A70-8F81-2C1338540409}" type="datetimeFigureOut">
              <a:rPr lang="en-IN" smtClean="0"/>
              <a:t>30-06-2025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706293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24FAF8-DAEA-4A70-8F81-2C1338540409}" type="datetimeFigureOut">
              <a:rPr lang="en-IN" smtClean="0"/>
              <a:t>30-06-2025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1063900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A24FAF8-DAEA-4A70-8F81-2C1338540409}" type="datetimeFigureOut">
              <a:rPr lang="en-IN" smtClean="0"/>
              <a:t>30-06-2025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215550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24FAF8-DAEA-4A70-8F81-2C133854040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165328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24FAF8-DAEA-4A70-8F81-2C133854040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606179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24FAF8-DAEA-4A70-8F81-2C133854040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2303319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237829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1434770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3539165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2042499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903403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1950955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24FAF8-DAEA-4A70-8F81-2C133854040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B5537-7D59-4701-AEEE-7443E67A390A}" type="slidenum">
              <a:rPr lang="en-IN" smtClean="0"/>
              <a:t>‹#›</a:t>
            </a:fld>
            <a:endParaRPr lang="en-IN"/>
          </a:p>
        </p:txBody>
      </p:sp>
    </p:spTree>
    <p:extLst>
      <p:ext uri="{BB962C8B-B14F-4D97-AF65-F5344CB8AC3E}">
        <p14:creationId xmlns:p14="http://schemas.microsoft.com/office/powerpoint/2010/main" val="2308124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24FAF8-DAEA-4A70-8F81-2C1338540409}" type="datetimeFigureOut">
              <a:rPr lang="en-IN" smtClean="0"/>
              <a:t>30-06-2025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1AB5537-7D59-4701-AEEE-7443E67A390A}" type="slidenum">
              <a:rPr lang="en-IN" smtClean="0"/>
              <a:t>‹#›</a:t>
            </a:fld>
            <a:endParaRPr lang="en-IN"/>
          </a:p>
        </p:txBody>
      </p:sp>
    </p:spTree>
    <p:extLst>
      <p:ext uri="{BB962C8B-B14F-4D97-AF65-F5344CB8AC3E}">
        <p14:creationId xmlns:p14="http://schemas.microsoft.com/office/powerpoint/2010/main" val="374283824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E07590B-221B-0D87-02C7-535794A42138}"/>
              </a:ext>
            </a:extLst>
          </p:cNvPr>
          <p:cNvSpPr>
            <a:spLocks noGrp="1"/>
          </p:cNvSpPr>
          <p:nvPr>
            <p:ph type="title"/>
          </p:nvPr>
        </p:nvSpPr>
        <p:spPr>
          <a:xfrm>
            <a:off x="1030287" y="2521527"/>
            <a:ext cx="10131425" cy="1456267"/>
          </a:xfrm>
        </p:spPr>
        <p:txBody>
          <a:bodyPr>
            <a:normAutofit fontScale="90000"/>
          </a:bodyPr>
          <a:lstStyle/>
          <a:p>
            <a:pPr algn="ctr"/>
            <a:r>
              <a:rPr lang="en-US" b="1" dirty="0"/>
              <a:t>Mobile Marketing for Food Delivery Services: A Study on SMS Marketing</a:t>
            </a:r>
            <a:br>
              <a:rPr lang="en-US" dirty="0"/>
            </a:br>
            <a:endParaRPr lang="en-IN" dirty="0"/>
          </a:p>
        </p:txBody>
      </p:sp>
    </p:spTree>
    <p:extLst>
      <p:ext uri="{BB962C8B-B14F-4D97-AF65-F5344CB8AC3E}">
        <p14:creationId xmlns:p14="http://schemas.microsoft.com/office/powerpoint/2010/main" val="1784351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F7804-A400-D535-559D-89A8DEDC5A8A}"/>
              </a:ext>
            </a:extLst>
          </p:cNvPr>
          <p:cNvSpPr>
            <a:spLocks noGrp="1"/>
          </p:cNvSpPr>
          <p:nvPr>
            <p:ph type="title"/>
          </p:nvPr>
        </p:nvSpPr>
        <p:spPr>
          <a:xfrm>
            <a:off x="0" y="-284018"/>
            <a:ext cx="10131425" cy="1456267"/>
          </a:xfrm>
        </p:spPr>
        <p:txBody>
          <a:bodyPr/>
          <a:lstStyle/>
          <a:p>
            <a:r>
              <a:rPr lang="en-IN" b="1" dirty="0"/>
              <a:t>introduction</a:t>
            </a:r>
          </a:p>
        </p:txBody>
      </p:sp>
      <p:sp>
        <p:nvSpPr>
          <p:cNvPr id="3" name="Content Placeholder 2">
            <a:extLst>
              <a:ext uri="{FF2B5EF4-FFF2-40B4-BE49-F238E27FC236}">
                <a16:creationId xmlns:a16="http://schemas.microsoft.com/office/drawing/2014/main" id="{9EF9ED92-B262-BB18-E403-82139E07C9BF}"/>
              </a:ext>
            </a:extLst>
          </p:cNvPr>
          <p:cNvSpPr>
            <a:spLocks noGrp="1"/>
          </p:cNvSpPr>
          <p:nvPr>
            <p:ph idx="1"/>
          </p:nvPr>
        </p:nvSpPr>
        <p:spPr>
          <a:xfrm>
            <a:off x="322119" y="954040"/>
            <a:ext cx="10889672" cy="5124642"/>
          </a:xfrm>
        </p:spPr>
        <p:txBody>
          <a:bodyPr>
            <a:normAutofit/>
          </a:bodyPr>
          <a:lstStyle/>
          <a:p>
            <a:pPr algn="just">
              <a:lnSpc>
                <a:spcPct val="150000"/>
              </a:lnSpc>
            </a:pPr>
            <a:r>
              <a:rPr lang="en-US" dirty="0"/>
              <a:t>In recent years, the rapid advancement of mobile technology has revolutionized the way businesses engage with their customers. Mobile marketing, as a branch of digital marketing, leverages mobile devices such as smartphones and tablets to deliver promotional messages and services directly to consumers. </a:t>
            </a:r>
          </a:p>
          <a:p>
            <a:pPr algn="just">
              <a:lnSpc>
                <a:spcPct val="150000"/>
              </a:lnSpc>
            </a:pPr>
            <a:r>
              <a:rPr lang="en-US" dirty="0"/>
              <a:t>Among various mobile marketing tools, SMS (Short Message Service) marketing has emerged as a highly effective and widely used strategy due to its direct reach, immediacy, and high open rates. This form of marketing allows businesses to send concise and targeted messages to customers, making it an ideal channel for industries that require quick communication and timely offers, such as the food delivery sector.</a:t>
            </a:r>
          </a:p>
          <a:p>
            <a:pPr algn="just">
              <a:lnSpc>
                <a:spcPct val="150000"/>
              </a:lnSpc>
            </a:pPr>
            <a:r>
              <a:rPr lang="en-US" dirty="0"/>
              <a:t>The food delivery industry has experienced significant growth over the past decade, fueled by changing consumer lifestyles, urbanization, and the increasing preference for convenience. The advent of smartphone applications has further accelerated this growth, enabling customers to order meals from a variety of restaurants with just a few taps.</a:t>
            </a:r>
          </a:p>
          <a:p>
            <a:endParaRPr lang="en-IN" dirty="0"/>
          </a:p>
        </p:txBody>
      </p:sp>
    </p:spTree>
    <p:extLst>
      <p:ext uri="{BB962C8B-B14F-4D97-AF65-F5344CB8AC3E}">
        <p14:creationId xmlns:p14="http://schemas.microsoft.com/office/powerpoint/2010/main" val="28856576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1</TotalTime>
  <Words>190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Mobile Marketing for Food Delivery Services: A Study on SMS Marketing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2025-06-30T02:23:16Z</dcterms:created>
  <dcterms:modified xsi:type="dcterms:W3CDTF">2025-06-30T02:24:37Z</dcterms:modified>
</cp:coreProperties>
</file>